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sldIdLst>
    <p:sldId id="256" r:id="rId2"/>
    <p:sldId id="257" r:id="rId3"/>
    <p:sldId id="258" r:id="rId4"/>
    <p:sldId id="259" r:id="rId5"/>
    <p:sldId id="287" r:id="rId6"/>
    <p:sldId id="260" r:id="rId7"/>
    <p:sldId id="262" r:id="rId8"/>
    <p:sldId id="288" r:id="rId9"/>
  </p:sldIdLst>
  <p:sldSz cx="9144000" cy="5143500" type="screen16x9"/>
  <p:notesSz cx="6858000" cy="9144000"/>
  <p:defaultTextStyle>
    <a:defPPr>
      <a:defRPr lang="en-US"/>
    </a:defPPr>
    <a:lvl1pPr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1pPr>
    <a:lvl2pPr marL="342900" indent="1143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2pPr>
    <a:lvl3pPr marL="685800" indent="2286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3pPr>
    <a:lvl4pPr marL="1028700" indent="3429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4pPr>
    <a:lvl5pPr marL="1371600" indent="4572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7F4E39-545C-4E78-8F5F-0FA755E475D6}" v="686" dt="2025-01-09T09:53:01.818"/>
    <p1510:client id="{72FCCB9E-398B-477C-9DA4-0A92EEA50656}" v="27" dt="2025-01-09T10:13:31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70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5460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33B342-4078-7539-6C4B-40559CD4AA94}"/>
              </a:ext>
            </a:extLst>
          </p:cNvPr>
          <p:cNvSpPr/>
          <p:nvPr/>
        </p:nvSpPr>
        <p:spPr>
          <a:xfrm>
            <a:off x="6575425" y="31845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AF00D5-E35C-EE73-5450-ED7A9EFC340F}"/>
              </a:ext>
            </a:extLst>
          </p:cNvPr>
          <p:cNvSpPr/>
          <p:nvPr userDrawn="1"/>
        </p:nvSpPr>
        <p:spPr>
          <a:xfrm>
            <a:off x="6575425" y="31845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263658"/>
            <a:ext cx="2084180" cy="3879842"/>
          </a:xfrm>
          <a:custGeom>
            <a:avLst/>
            <a:gdLst>
              <a:gd name="connsiteX0" fmla="*/ 0 w 2778907"/>
              <a:gd name="connsiteY0" fmla="*/ 0 h 5173122"/>
              <a:gd name="connsiteX1" fmla="*/ 2778907 w 2778907"/>
              <a:gd name="connsiteY1" fmla="*/ 0 h 5173122"/>
              <a:gd name="connsiteX2" fmla="*/ 2778907 w 2778907"/>
              <a:gd name="connsiteY2" fmla="*/ 5173122 h 5173122"/>
              <a:gd name="connsiteX3" fmla="*/ 0 w 2778907"/>
              <a:gd name="connsiteY3" fmla="*/ 5173122 h 517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8907" h="5173122">
                <a:moveTo>
                  <a:pt x="0" y="0"/>
                </a:moveTo>
                <a:lnTo>
                  <a:pt x="2778907" y="0"/>
                </a:lnTo>
                <a:lnTo>
                  <a:pt x="2778907" y="5173122"/>
                </a:lnTo>
                <a:lnTo>
                  <a:pt x="0" y="51731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672263" y="0"/>
            <a:ext cx="2471738" cy="4543425"/>
          </a:xfrm>
          <a:custGeom>
            <a:avLst/>
            <a:gdLst>
              <a:gd name="connsiteX0" fmla="*/ 0 w 3295650"/>
              <a:gd name="connsiteY0" fmla="*/ 0 h 6057900"/>
              <a:gd name="connsiteX1" fmla="*/ 3295650 w 3295650"/>
              <a:gd name="connsiteY1" fmla="*/ 0 h 6057900"/>
              <a:gd name="connsiteX2" fmla="*/ 3295650 w 3295650"/>
              <a:gd name="connsiteY2" fmla="*/ 6057900 h 6057900"/>
              <a:gd name="connsiteX3" fmla="*/ 0 w 3295650"/>
              <a:gd name="connsiteY3" fmla="*/ 605790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5650" h="6057900">
                <a:moveTo>
                  <a:pt x="0" y="0"/>
                </a:moveTo>
                <a:lnTo>
                  <a:pt x="3295650" y="0"/>
                </a:lnTo>
                <a:lnTo>
                  <a:pt x="3295650" y="6057900"/>
                </a:lnTo>
                <a:lnTo>
                  <a:pt x="0" y="6057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2269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3" y="1249633"/>
            <a:ext cx="1620611" cy="1612292"/>
          </a:xfrm>
          <a:custGeom>
            <a:avLst/>
            <a:gdLst>
              <a:gd name="connsiteX0" fmla="*/ 0 w 2160814"/>
              <a:gd name="connsiteY0" fmla="*/ 0 h 2149722"/>
              <a:gd name="connsiteX1" fmla="*/ 2160814 w 2160814"/>
              <a:gd name="connsiteY1" fmla="*/ 0 h 2149722"/>
              <a:gd name="connsiteX2" fmla="*/ 2160814 w 2160814"/>
              <a:gd name="connsiteY2" fmla="*/ 2149722 h 2149722"/>
              <a:gd name="connsiteX3" fmla="*/ 0 w 2160814"/>
              <a:gd name="connsiteY3" fmla="*/ 2149722 h 2149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2149722">
                <a:moveTo>
                  <a:pt x="0" y="0"/>
                </a:moveTo>
                <a:lnTo>
                  <a:pt x="2160814" y="0"/>
                </a:lnTo>
                <a:lnTo>
                  <a:pt x="2160814" y="2149722"/>
                </a:lnTo>
                <a:lnTo>
                  <a:pt x="0" y="2149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2493467" y="1249633"/>
            <a:ext cx="1620611" cy="3293792"/>
          </a:xfrm>
          <a:custGeom>
            <a:avLst/>
            <a:gdLst>
              <a:gd name="connsiteX0" fmla="*/ 0 w 2160814"/>
              <a:gd name="connsiteY0" fmla="*/ 0 h 4391722"/>
              <a:gd name="connsiteX1" fmla="*/ 2160814 w 2160814"/>
              <a:gd name="connsiteY1" fmla="*/ 0 h 4391722"/>
              <a:gd name="connsiteX2" fmla="*/ 2160814 w 2160814"/>
              <a:gd name="connsiteY2" fmla="*/ 4391722 h 4391722"/>
              <a:gd name="connsiteX3" fmla="*/ 0 w 2160814"/>
              <a:gd name="connsiteY3" fmla="*/ 4391722 h 43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4391722">
                <a:moveTo>
                  <a:pt x="0" y="0"/>
                </a:moveTo>
                <a:lnTo>
                  <a:pt x="2160814" y="0"/>
                </a:lnTo>
                <a:lnTo>
                  <a:pt x="2160814" y="4391722"/>
                </a:lnTo>
                <a:lnTo>
                  <a:pt x="0" y="4391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912365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7A838C-374E-9BBA-5BFE-CE3D1934CDBC}"/>
              </a:ext>
            </a:extLst>
          </p:cNvPr>
          <p:cNvSpPr/>
          <p:nvPr/>
        </p:nvSpPr>
        <p:spPr>
          <a:xfrm>
            <a:off x="5030788" y="31718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B1D7E7-44C3-7F7A-472D-F3DFFC99CDC5}"/>
              </a:ext>
            </a:extLst>
          </p:cNvPr>
          <p:cNvSpPr/>
          <p:nvPr userDrawn="1"/>
        </p:nvSpPr>
        <p:spPr>
          <a:xfrm>
            <a:off x="5030788" y="31718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159829" y="968826"/>
            <a:ext cx="3984172" cy="1771469"/>
          </a:xfrm>
          <a:custGeom>
            <a:avLst/>
            <a:gdLst>
              <a:gd name="connsiteX0" fmla="*/ 0 w 5312229"/>
              <a:gd name="connsiteY0" fmla="*/ 0 h 2361958"/>
              <a:gd name="connsiteX1" fmla="*/ 5312229 w 5312229"/>
              <a:gd name="connsiteY1" fmla="*/ 0 h 2361958"/>
              <a:gd name="connsiteX2" fmla="*/ 5312229 w 5312229"/>
              <a:gd name="connsiteY2" fmla="*/ 2361958 h 2361958"/>
              <a:gd name="connsiteX3" fmla="*/ 0 w 5312229"/>
              <a:gd name="connsiteY3" fmla="*/ 2361958 h 2361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2229" h="2361958">
                <a:moveTo>
                  <a:pt x="0" y="0"/>
                </a:moveTo>
                <a:lnTo>
                  <a:pt x="5312229" y="0"/>
                </a:lnTo>
                <a:lnTo>
                  <a:pt x="5312229" y="2361958"/>
                </a:lnTo>
                <a:lnTo>
                  <a:pt x="0" y="23619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159829" y="2771956"/>
            <a:ext cx="3984172" cy="1771469"/>
          </a:xfrm>
          <a:custGeom>
            <a:avLst/>
            <a:gdLst>
              <a:gd name="connsiteX0" fmla="*/ 0 w 5312229"/>
              <a:gd name="connsiteY0" fmla="*/ 0 h 2361958"/>
              <a:gd name="connsiteX1" fmla="*/ 5312229 w 5312229"/>
              <a:gd name="connsiteY1" fmla="*/ 0 h 2361958"/>
              <a:gd name="connsiteX2" fmla="*/ 5312229 w 5312229"/>
              <a:gd name="connsiteY2" fmla="*/ 2361958 h 2361958"/>
              <a:gd name="connsiteX3" fmla="*/ 0 w 5312229"/>
              <a:gd name="connsiteY3" fmla="*/ 2361958 h 2361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2229" h="2361958">
                <a:moveTo>
                  <a:pt x="0" y="0"/>
                </a:moveTo>
                <a:lnTo>
                  <a:pt x="5312229" y="0"/>
                </a:lnTo>
                <a:lnTo>
                  <a:pt x="5312229" y="2361958"/>
                </a:lnTo>
                <a:lnTo>
                  <a:pt x="0" y="23619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00603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150CBE-A6F7-4C0C-829F-6A63886BC486}"/>
              </a:ext>
            </a:extLst>
          </p:cNvPr>
          <p:cNvSpPr/>
          <p:nvPr/>
        </p:nvSpPr>
        <p:spPr>
          <a:xfrm>
            <a:off x="6943725" y="31718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4C6575-EF0F-70EF-C444-DBDDFAEF4244}"/>
              </a:ext>
            </a:extLst>
          </p:cNvPr>
          <p:cNvSpPr/>
          <p:nvPr userDrawn="1"/>
        </p:nvSpPr>
        <p:spPr>
          <a:xfrm>
            <a:off x="6943725" y="31718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3" y="1276458"/>
            <a:ext cx="3636092" cy="1979617"/>
          </a:xfrm>
          <a:custGeom>
            <a:avLst/>
            <a:gdLst>
              <a:gd name="connsiteX0" fmla="*/ 0 w 4848122"/>
              <a:gd name="connsiteY0" fmla="*/ 0 h 2639489"/>
              <a:gd name="connsiteX1" fmla="*/ 4848122 w 4848122"/>
              <a:gd name="connsiteY1" fmla="*/ 0 h 2639489"/>
              <a:gd name="connsiteX2" fmla="*/ 4848122 w 4848122"/>
              <a:gd name="connsiteY2" fmla="*/ 2639489 h 2639489"/>
              <a:gd name="connsiteX3" fmla="*/ 0 w 4848122"/>
              <a:gd name="connsiteY3" fmla="*/ 2639489 h 2639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48122" h="2639489">
                <a:moveTo>
                  <a:pt x="0" y="0"/>
                </a:moveTo>
                <a:lnTo>
                  <a:pt x="4848122" y="0"/>
                </a:lnTo>
                <a:lnTo>
                  <a:pt x="4848122" y="2639489"/>
                </a:lnTo>
                <a:lnTo>
                  <a:pt x="0" y="263948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007428" y="2971800"/>
            <a:ext cx="3299168" cy="1571625"/>
          </a:xfrm>
          <a:custGeom>
            <a:avLst/>
            <a:gdLst>
              <a:gd name="connsiteX0" fmla="*/ 0 w 4398891"/>
              <a:gd name="connsiteY0" fmla="*/ 0 h 2095500"/>
              <a:gd name="connsiteX1" fmla="*/ 4398891 w 4398891"/>
              <a:gd name="connsiteY1" fmla="*/ 0 h 2095500"/>
              <a:gd name="connsiteX2" fmla="*/ 4398891 w 4398891"/>
              <a:gd name="connsiteY2" fmla="*/ 2095500 h 2095500"/>
              <a:gd name="connsiteX3" fmla="*/ 0 w 4398891"/>
              <a:gd name="connsiteY3" fmla="*/ 209550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98891" h="2095500">
                <a:moveTo>
                  <a:pt x="0" y="0"/>
                </a:moveTo>
                <a:lnTo>
                  <a:pt x="4398891" y="0"/>
                </a:lnTo>
                <a:lnTo>
                  <a:pt x="4398891" y="2095500"/>
                </a:lnTo>
                <a:lnTo>
                  <a:pt x="0" y="20955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7041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070B2B-48AF-4C0F-22A7-735D9EB8E6E3}"/>
              </a:ext>
            </a:extLst>
          </p:cNvPr>
          <p:cNvSpPr/>
          <p:nvPr/>
        </p:nvSpPr>
        <p:spPr>
          <a:xfrm>
            <a:off x="4237038" y="1143000"/>
            <a:ext cx="1209675" cy="12112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54EEC2-66C1-6A3B-F5C6-CB4A53C1D199}"/>
              </a:ext>
            </a:extLst>
          </p:cNvPr>
          <p:cNvSpPr/>
          <p:nvPr userDrawn="1"/>
        </p:nvSpPr>
        <p:spPr>
          <a:xfrm>
            <a:off x="4237038" y="1143000"/>
            <a:ext cx="1209675" cy="12112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376341" y="1276458"/>
            <a:ext cx="2057117" cy="3867042"/>
          </a:xfrm>
          <a:custGeom>
            <a:avLst/>
            <a:gdLst>
              <a:gd name="connsiteX0" fmla="*/ 0 w 2742822"/>
              <a:gd name="connsiteY0" fmla="*/ 0 h 5156056"/>
              <a:gd name="connsiteX1" fmla="*/ 2742822 w 2742822"/>
              <a:gd name="connsiteY1" fmla="*/ 0 h 5156056"/>
              <a:gd name="connsiteX2" fmla="*/ 2742822 w 2742822"/>
              <a:gd name="connsiteY2" fmla="*/ 5156056 h 5156056"/>
              <a:gd name="connsiteX3" fmla="*/ 0 w 2742822"/>
              <a:gd name="connsiteY3" fmla="*/ 5156056 h 515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2822" h="5156056">
                <a:moveTo>
                  <a:pt x="0" y="0"/>
                </a:moveTo>
                <a:lnTo>
                  <a:pt x="2742822" y="0"/>
                </a:lnTo>
                <a:lnTo>
                  <a:pt x="2742822" y="5156056"/>
                </a:lnTo>
                <a:lnTo>
                  <a:pt x="0" y="51560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88593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1B9327-BC08-A309-509C-51D47B056891}"/>
              </a:ext>
            </a:extLst>
          </p:cNvPr>
          <p:cNvSpPr/>
          <p:nvPr/>
        </p:nvSpPr>
        <p:spPr>
          <a:xfrm>
            <a:off x="2916238" y="119380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2F60C1-8ACC-A4AE-9E77-CD8379CEFDC4}"/>
              </a:ext>
            </a:extLst>
          </p:cNvPr>
          <p:cNvSpPr/>
          <p:nvPr userDrawn="1"/>
        </p:nvSpPr>
        <p:spPr>
          <a:xfrm>
            <a:off x="2916238" y="119380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336717"/>
            <a:ext cx="4279448" cy="3806783"/>
          </a:xfrm>
          <a:custGeom>
            <a:avLst/>
            <a:gdLst>
              <a:gd name="connsiteX0" fmla="*/ 0 w 5705931"/>
              <a:gd name="connsiteY0" fmla="*/ 0 h 5075710"/>
              <a:gd name="connsiteX1" fmla="*/ 5705931 w 5705931"/>
              <a:gd name="connsiteY1" fmla="*/ 0 h 5075710"/>
              <a:gd name="connsiteX2" fmla="*/ 5705931 w 5705931"/>
              <a:gd name="connsiteY2" fmla="*/ 5075710 h 5075710"/>
              <a:gd name="connsiteX3" fmla="*/ 0 w 5705931"/>
              <a:gd name="connsiteY3" fmla="*/ 5075710 h 5075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5931" h="5075710">
                <a:moveTo>
                  <a:pt x="0" y="0"/>
                </a:moveTo>
                <a:lnTo>
                  <a:pt x="5705931" y="0"/>
                </a:lnTo>
                <a:lnTo>
                  <a:pt x="5705931" y="5075710"/>
                </a:lnTo>
                <a:lnTo>
                  <a:pt x="0" y="507571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77248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887186" y="2180567"/>
            <a:ext cx="1785257" cy="2361655"/>
          </a:xfrm>
          <a:custGeom>
            <a:avLst/>
            <a:gdLst>
              <a:gd name="connsiteX0" fmla="*/ 0 w 2380342"/>
              <a:gd name="connsiteY0" fmla="*/ 0 h 3148873"/>
              <a:gd name="connsiteX1" fmla="*/ 2380342 w 2380342"/>
              <a:gd name="connsiteY1" fmla="*/ 0 h 3148873"/>
              <a:gd name="connsiteX2" fmla="*/ 2380342 w 2380342"/>
              <a:gd name="connsiteY2" fmla="*/ 3148873 h 3148873"/>
              <a:gd name="connsiteX3" fmla="*/ 0 w 2380342"/>
              <a:gd name="connsiteY3" fmla="*/ 3148873 h 31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0342" h="3148873">
                <a:moveTo>
                  <a:pt x="0" y="0"/>
                </a:moveTo>
                <a:lnTo>
                  <a:pt x="2380342" y="0"/>
                </a:lnTo>
                <a:lnTo>
                  <a:pt x="2380342" y="3148873"/>
                </a:lnTo>
                <a:lnTo>
                  <a:pt x="0" y="31488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748643" y="2180567"/>
            <a:ext cx="1785257" cy="2361655"/>
          </a:xfrm>
          <a:custGeom>
            <a:avLst/>
            <a:gdLst>
              <a:gd name="connsiteX0" fmla="*/ 0 w 2380342"/>
              <a:gd name="connsiteY0" fmla="*/ 0 h 3148873"/>
              <a:gd name="connsiteX1" fmla="*/ 2380342 w 2380342"/>
              <a:gd name="connsiteY1" fmla="*/ 0 h 3148873"/>
              <a:gd name="connsiteX2" fmla="*/ 2380342 w 2380342"/>
              <a:gd name="connsiteY2" fmla="*/ 3148873 h 3148873"/>
              <a:gd name="connsiteX3" fmla="*/ 0 w 2380342"/>
              <a:gd name="connsiteY3" fmla="*/ 3148873 h 31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0342" h="3148873">
                <a:moveTo>
                  <a:pt x="0" y="0"/>
                </a:moveTo>
                <a:lnTo>
                  <a:pt x="2380342" y="0"/>
                </a:lnTo>
                <a:lnTo>
                  <a:pt x="2380342" y="3148873"/>
                </a:lnTo>
                <a:lnTo>
                  <a:pt x="0" y="31488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610101" y="2180567"/>
            <a:ext cx="1785257" cy="2361655"/>
          </a:xfrm>
          <a:custGeom>
            <a:avLst/>
            <a:gdLst>
              <a:gd name="connsiteX0" fmla="*/ 0 w 2380342"/>
              <a:gd name="connsiteY0" fmla="*/ 0 h 3148873"/>
              <a:gd name="connsiteX1" fmla="*/ 2380342 w 2380342"/>
              <a:gd name="connsiteY1" fmla="*/ 0 h 3148873"/>
              <a:gd name="connsiteX2" fmla="*/ 2380342 w 2380342"/>
              <a:gd name="connsiteY2" fmla="*/ 3148873 h 3148873"/>
              <a:gd name="connsiteX3" fmla="*/ 0 w 2380342"/>
              <a:gd name="connsiteY3" fmla="*/ 3148873 h 31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0342" h="3148873">
                <a:moveTo>
                  <a:pt x="0" y="0"/>
                </a:moveTo>
                <a:lnTo>
                  <a:pt x="2380342" y="0"/>
                </a:lnTo>
                <a:lnTo>
                  <a:pt x="2380342" y="3148873"/>
                </a:lnTo>
                <a:lnTo>
                  <a:pt x="0" y="31488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471558" y="2180567"/>
            <a:ext cx="1785257" cy="2361655"/>
          </a:xfrm>
          <a:custGeom>
            <a:avLst/>
            <a:gdLst>
              <a:gd name="connsiteX0" fmla="*/ 0 w 2380342"/>
              <a:gd name="connsiteY0" fmla="*/ 0 h 3148873"/>
              <a:gd name="connsiteX1" fmla="*/ 2380342 w 2380342"/>
              <a:gd name="connsiteY1" fmla="*/ 0 h 3148873"/>
              <a:gd name="connsiteX2" fmla="*/ 2380342 w 2380342"/>
              <a:gd name="connsiteY2" fmla="*/ 3148873 h 3148873"/>
              <a:gd name="connsiteX3" fmla="*/ 0 w 2380342"/>
              <a:gd name="connsiteY3" fmla="*/ 3148873 h 31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0342" h="3148873">
                <a:moveTo>
                  <a:pt x="0" y="0"/>
                </a:moveTo>
                <a:lnTo>
                  <a:pt x="2380342" y="0"/>
                </a:lnTo>
                <a:lnTo>
                  <a:pt x="2380342" y="3148873"/>
                </a:lnTo>
                <a:lnTo>
                  <a:pt x="0" y="31488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13242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B77A19-D3DB-95A3-66AA-F6A726A941FA}"/>
              </a:ext>
            </a:extLst>
          </p:cNvPr>
          <p:cNvSpPr/>
          <p:nvPr/>
        </p:nvSpPr>
        <p:spPr>
          <a:xfrm>
            <a:off x="4916488" y="317817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101E9C-96CE-3404-7FF6-48AD3A869F9B}"/>
              </a:ext>
            </a:extLst>
          </p:cNvPr>
          <p:cNvSpPr/>
          <p:nvPr userDrawn="1"/>
        </p:nvSpPr>
        <p:spPr>
          <a:xfrm>
            <a:off x="4916488" y="317817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061858" y="1208314"/>
            <a:ext cx="2024743" cy="3335111"/>
          </a:xfrm>
          <a:custGeom>
            <a:avLst/>
            <a:gdLst>
              <a:gd name="connsiteX0" fmla="*/ 0 w 2699657"/>
              <a:gd name="connsiteY0" fmla="*/ 0 h 4446814"/>
              <a:gd name="connsiteX1" fmla="*/ 2699657 w 2699657"/>
              <a:gd name="connsiteY1" fmla="*/ 0 h 4446814"/>
              <a:gd name="connsiteX2" fmla="*/ 2699657 w 2699657"/>
              <a:gd name="connsiteY2" fmla="*/ 4446814 h 4446814"/>
              <a:gd name="connsiteX3" fmla="*/ 0 w 2699657"/>
              <a:gd name="connsiteY3" fmla="*/ 4446814 h 4446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657" h="4446814">
                <a:moveTo>
                  <a:pt x="0" y="0"/>
                </a:moveTo>
                <a:lnTo>
                  <a:pt x="2699657" y="0"/>
                </a:lnTo>
                <a:lnTo>
                  <a:pt x="2699657" y="4446814"/>
                </a:lnTo>
                <a:lnTo>
                  <a:pt x="0" y="444681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119258" y="1208314"/>
            <a:ext cx="2024743" cy="3335111"/>
          </a:xfrm>
          <a:custGeom>
            <a:avLst/>
            <a:gdLst>
              <a:gd name="connsiteX0" fmla="*/ 0 w 2699657"/>
              <a:gd name="connsiteY0" fmla="*/ 0 h 4446814"/>
              <a:gd name="connsiteX1" fmla="*/ 2699657 w 2699657"/>
              <a:gd name="connsiteY1" fmla="*/ 0 h 4446814"/>
              <a:gd name="connsiteX2" fmla="*/ 2699657 w 2699657"/>
              <a:gd name="connsiteY2" fmla="*/ 4446814 h 4446814"/>
              <a:gd name="connsiteX3" fmla="*/ 0 w 2699657"/>
              <a:gd name="connsiteY3" fmla="*/ 4446814 h 4446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657" h="4446814">
                <a:moveTo>
                  <a:pt x="0" y="0"/>
                </a:moveTo>
                <a:lnTo>
                  <a:pt x="2699657" y="0"/>
                </a:lnTo>
                <a:lnTo>
                  <a:pt x="2699657" y="4446814"/>
                </a:lnTo>
                <a:lnTo>
                  <a:pt x="0" y="444681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36486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828675" y="1208314"/>
            <a:ext cx="2916011" cy="3335111"/>
          </a:xfrm>
          <a:custGeom>
            <a:avLst/>
            <a:gdLst>
              <a:gd name="connsiteX0" fmla="*/ 0 w 3888014"/>
              <a:gd name="connsiteY0" fmla="*/ 0 h 4446814"/>
              <a:gd name="connsiteX1" fmla="*/ 3888014 w 3888014"/>
              <a:gd name="connsiteY1" fmla="*/ 0 h 4446814"/>
              <a:gd name="connsiteX2" fmla="*/ 3888014 w 3888014"/>
              <a:gd name="connsiteY2" fmla="*/ 4446814 h 4446814"/>
              <a:gd name="connsiteX3" fmla="*/ 0 w 3888014"/>
              <a:gd name="connsiteY3" fmla="*/ 4446814 h 4446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8014" h="4446814">
                <a:moveTo>
                  <a:pt x="0" y="0"/>
                </a:moveTo>
                <a:lnTo>
                  <a:pt x="3888014" y="0"/>
                </a:lnTo>
                <a:lnTo>
                  <a:pt x="3888014" y="4446814"/>
                </a:lnTo>
                <a:lnTo>
                  <a:pt x="0" y="444681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2244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C84236-6836-0A04-C790-B14CBDC44591}"/>
              </a:ext>
            </a:extLst>
          </p:cNvPr>
          <p:cNvSpPr/>
          <p:nvPr/>
        </p:nvSpPr>
        <p:spPr>
          <a:xfrm>
            <a:off x="5945188" y="2852738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C57417-E6B2-D471-7C49-814AE136C946}"/>
              </a:ext>
            </a:extLst>
          </p:cNvPr>
          <p:cNvSpPr/>
          <p:nvPr userDrawn="1"/>
        </p:nvSpPr>
        <p:spPr>
          <a:xfrm>
            <a:off x="5945188" y="2852738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127172" y="1106262"/>
            <a:ext cx="1992083" cy="2834367"/>
          </a:xfrm>
          <a:custGeom>
            <a:avLst/>
            <a:gdLst>
              <a:gd name="connsiteX0" fmla="*/ 0 w 2656111"/>
              <a:gd name="connsiteY0" fmla="*/ 0 h 3779156"/>
              <a:gd name="connsiteX1" fmla="*/ 2656111 w 2656111"/>
              <a:gd name="connsiteY1" fmla="*/ 0 h 3779156"/>
              <a:gd name="connsiteX2" fmla="*/ 2656111 w 2656111"/>
              <a:gd name="connsiteY2" fmla="*/ 3779156 h 3779156"/>
              <a:gd name="connsiteX3" fmla="*/ 0 w 2656111"/>
              <a:gd name="connsiteY3" fmla="*/ 3779156 h 3779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1" h="3779156">
                <a:moveTo>
                  <a:pt x="0" y="0"/>
                </a:moveTo>
                <a:lnTo>
                  <a:pt x="2656111" y="0"/>
                </a:lnTo>
                <a:lnTo>
                  <a:pt x="2656111" y="3779156"/>
                </a:lnTo>
                <a:lnTo>
                  <a:pt x="0" y="37791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151917" y="1709058"/>
            <a:ext cx="1992083" cy="2834367"/>
          </a:xfrm>
          <a:custGeom>
            <a:avLst/>
            <a:gdLst>
              <a:gd name="connsiteX0" fmla="*/ 0 w 2656111"/>
              <a:gd name="connsiteY0" fmla="*/ 0 h 3779156"/>
              <a:gd name="connsiteX1" fmla="*/ 2656111 w 2656111"/>
              <a:gd name="connsiteY1" fmla="*/ 0 h 3779156"/>
              <a:gd name="connsiteX2" fmla="*/ 2656111 w 2656111"/>
              <a:gd name="connsiteY2" fmla="*/ 3779156 h 3779156"/>
              <a:gd name="connsiteX3" fmla="*/ 0 w 2656111"/>
              <a:gd name="connsiteY3" fmla="*/ 3779156 h 3779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1" h="3779156">
                <a:moveTo>
                  <a:pt x="0" y="0"/>
                </a:moveTo>
                <a:lnTo>
                  <a:pt x="2656111" y="0"/>
                </a:lnTo>
                <a:lnTo>
                  <a:pt x="2656111" y="3779156"/>
                </a:lnTo>
                <a:lnTo>
                  <a:pt x="0" y="37791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1255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957290-8CC2-42B5-B275-4F6AF576A52A}"/>
              </a:ext>
            </a:extLst>
          </p:cNvPr>
          <p:cNvSpPr/>
          <p:nvPr/>
        </p:nvSpPr>
        <p:spPr>
          <a:xfrm>
            <a:off x="7029450" y="105727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295EDE-4F34-EA50-5DFB-FBF5F91A9E9E}"/>
              </a:ext>
            </a:extLst>
          </p:cNvPr>
          <p:cNvSpPr/>
          <p:nvPr userDrawn="1"/>
        </p:nvSpPr>
        <p:spPr>
          <a:xfrm>
            <a:off x="7029450" y="105727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586412" y="1228725"/>
            <a:ext cx="2728913" cy="3314700"/>
          </a:xfrm>
          <a:custGeom>
            <a:avLst/>
            <a:gdLst>
              <a:gd name="connsiteX0" fmla="*/ 0 w 3638550"/>
              <a:gd name="connsiteY0" fmla="*/ 0 h 4419600"/>
              <a:gd name="connsiteX1" fmla="*/ 3638550 w 3638550"/>
              <a:gd name="connsiteY1" fmla="*/ 0 h 4419600"/>
              <a:gd name="connsiteX2" fmla="*/ 3638550 w 3638550"/>
              <a:gd name="connsiteY2" fmla="*/ 4419600 h 4419600"/>
              <a:gd name="connsiteX3" fmla="*/ 0 w 3638550"/>
              <a:gd name="connsiteY3" fmla="*/ 4419600 h 441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8550" h="4419600">
                <a:moveTo>
                  <a:pt x="0" y="0"/>
                </a:moveTo>
                <a:lnTo>
                  <a:pt x="3638550" y="0"/>
                </a:lnTo>
                <a:lnTo>
                  <a:pt x="3638550" y="4419600"/>
                </a:lnTo>
                <a:lnTo>
                  <a:pt x="0" y="44196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2877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D1CB45-9ED2-B64C-84A7-233075CADD77}"/>
              </a:ext>
            </a:extLst>
          </p:cNvPr>
          <p:cNvSpPr/>
          <p:nvPr/>
        </p:nvSpPr>
        <p:spPr>
          <a:xfrm>
            <a:off x="688975" y="319405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EEA440-36BC-7CAF-446B-2FEA1AD0D2CC}"/>
              </a:ext>
            </a:extLst>
          </p:cNvPr>
          <p:cNvSpPr/>
          <p:nvPr userDrawn="1"/>
        </p:nvSpPr>
        <p:spPr>
          <a:xfrm>
            <a:off x="688975" y="319405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837402" y="1256006"/>
            <a:ext cx="3665050" cy="3258910"/>
          </a:xfrm>
          <a:custGeom>
            <a:avLst/>
            <a:gdLst>
              <a:gd name="connsiteX0" fmla="*/ 3693906 w 4886733"/>
              <a:gd name="connsiteY0" fmla="*/ 435460 h 4345213"/>
              <a:gd name="connsiteX1" fmla="*/ 4886733 w 4886733"/>
              <a:gd name="connsiteY1" fmla="*/ 435460 h 4345213"/>
              <a:gd name="connsiteX2" fmla="*/ 4886733 w 4886733"/>
              <a:gd name="connsiteY2" fmla="*/ 4345213 h 4345213"/>
              <a:gd name="connsiteX3" fmla="*/ 3693906 w 4886733"/>
              <a:gd name="connsiteY3" fmla="*/ 4345213 h 4345213"/>
              <a:gd name="connsiteX4" fmla="*/ 1231302 w 4886733"/>
              <a:gd name="connsiteY4" fmla="*/ 435460 h 4345213"/>
              <a:gd name="connsiteX5" fmla="*/ 2424129 w 4886733"/>
              <a:gd name="connsiteY5" fmla="*/ 435460 h 4345213"/>
              <a:gd name="connsiteX6" fmla="*/ 2424129 w 4886733"/>
              <a:gd name="connsiteY6" fmla="*/ 4345213 h 4345213"/>
              <a:gd name="connsiteX7" fmla="*/ 1231302 w 4886733"/>
              <a:gd name="connsiteY7" fmla="*/ 4345213 h 4345213"/>
              <a:gd name="connsiteX8" fmla="*/ 2462604 w 4886733"/>
              <a:gd name="connsiteY8" fmla="*/ 0 h 4345213"/>
              <a:gd name="connsiteX9" fmla="*/ 3655431 w 4886733"/>
              <a:gd name="connsiteY9" fmla="*/ 0 h 4345213"/>
              <a:gd name="connsiteX10" fmla="*/ 3655431 w 4886733"/>
              <a:gd name="connsiteY10" fmla="*/ 3909753 h 4345213"/>
              <a:gd name="connsiteX11" fmla="*/ 2462604 w 4886733"/>
              <a:gd name="connsiteY11" fmla="*/ 3909753 h 4345213"/>
              <a:gd name="connsiteX12" fmla="*/ 0 w 4886733"/>
              <a:gd name="connsiteY12" fmla="*/ 0 h 4345213"/>
              <a:gd name="connsiteX13" fmla="*/ 1192827 w 4886733"/>
              <a:gd name="connsiteY13" fmla="*/ 0 h 4345213"/>
              <a:gd name="connsiteX14" fmla="*/ 1192827 w 4886733"/>
              <a:gd name="connsiteY14" fmla="*/ 3909753 h 4345213"/>
              <a:gd name="connsiteX15" fmla="*/ 0 w 4886733"/>
              <a:gd name="connsiteY15" fmla="*/ 3909753 h 4345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886733" h="4345213">
                <a:moveTo>
                  <a:pt x="3693906" y="435460"/>
                </a:moveTo>
                <a:lnTo>
                  <a:pt x="4886733" y="435460"/>
                </a:lnTo>
                <a:lnTo>
                  <a:pt x="4886733" y="4345213"/>
                </a:lnTo>
                <a:lnTo>
                  <a:pt x="3693906" y="4345213"/>
                </a:lnTo>
                <a:close/>
                <a:moveTo>
                  <a:pt x="1231302" y="435460"/>
                </a:moveTo>
                <a:lnTo>
                  <a:pt x="2424129" y="435460"/>
                </a:lnTo>
                <a:lnTo>
                  <a:pt x="2424129" y="4345213"/>
                </a:lnTo>
                <a:lnTo>
                  <a:pt x="1231302" y="4345213"/>
                </a:lnTo>
                <a:close/>
                <a:moveTo>
                  <a:pt x="2462604" y="0"/>
                </a:moveTo>
                <a:lnTo>
                  <a:pt x="3655431" y="0"/>
                </a:lnTo>
                <a:lnTo>
                  <a:pt x="3655431" y="3909753"/>
                </a:lnTo>
                <a:lnTo>
                  <a:pt x="2462604" y="3909753"/>
                </a:lnTo>
                <a:close/>
                <a:moveTo>
                  <a:pt x="0" y="0"/>
                </a:moveTo>
                <a:lnTo>
                  <a:pt x="1192827" y="0"/>
                </a:lnTo>
                <a:lnTo>
                  <a:pt x="1192827" y="3909753"/>
                </a:lnTo>
                <a:lnTo>
                  <a:pt x="0" y="390975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23347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145972" y="2764972"/>
            <a:ext cx="5998028" cy="2378528"/>
          </a:xfrm>
          <a:custGeom>
            <a:avLst/>
            <a:gdLst>
              <a:gd name="connsiteX0" fmla="*/ 0 w 7997370"/>
              <a:gd name="connsiteY0" fmla="*/ 0 h 3171370"/>
              <a:gd name="connsiteX1" fmla="*/ 7997370 w 7997370"/>
              <a:gd name="connsiteY1" fmla="*/ 0 h 3171370"/>
              <a:gd name="connsiteX2" fmla="*/ 7997370 w 7997370"/>
              <a:gd name="connsiteY2" fmla="*/ 3171370 h 3171370"/>
              <a:gd name="connsiteX3" fmla="*/ 0 w 7997370"/>
              <a:gd name="connsiteY3" fmla="*/ 3171370 h 3171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97370" h="3171370">
                <a:moveTo>
                  <a:pt x="0" y="0"/>
                </a:moveTo>
                <a:lnTo>
                  <a:pt x="7997370" y="0"/>
                </a:lnTo>
                <a:lnTo>
                  <a:pt x="7997370" y="3171370"/>
                </a:lnTo>
                <a:lnTo>
                  <a:pt x="0" y="31713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40317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7C783F-D52C-50DF-52F5-4E42805E92AE}"/>
              </a:ext>
            </a:extLst>
          </p:cNvPr>
          <p:cNvSpPr/>
          <p:nvPr/>
        </p:nvSpPr>
        <p:spPr>
          <a:xfrm>
            <a:off x="661988" y="9493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E46F80-CABD-6777-778D-0767425FA5B8}"/>
              </a:ext>
            </a:extLst>
          </p:cNvPr>
          <p:cNvSpPr/>
          <p:nvPr userDrawn="1"/>
        </p:nvSpPr>
        <p:spPr>
          <a:xfrm>
            <a:off x="661988" y="9493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3" y="1106262"/>
            <a:ext cx="1818176" cy="2484663"/>
          </a:xfrm>
          <a:custGeom>
            <a:avLst/>
            <a:gdLst>
              <a:gd name="connsiteX0" fmla="*/ 0 w 2424234"/>
              <a:gd name="connsiteY0" fmla="*/ 0 h 3312884"/>
              <a:gd name="connsiteX1" fmla="*/ 2424234 w 2424234"/>
              <a:gd name="connsiteY1" fmla="*/ 0 h 3312884"/>
              <a:gd name="connsiteX2" fmla="*/ 2424234 w 2424234"/>
              <a:gd name="connsiteY2" fmla="*/ 3312884 h 3312884"/>
              <a:gd name="connsiteX3" fmla="*/ 0 w 2424234"/>
              <a:gd name="connsiteY3" fmla="*/ 3312884 h 331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234" h="3312884">
                <a:moveTo>
                  <a:pt x="0" y="0"/>
                </a:moveTo>
                <a:lnTo>
                  <a:pt x="2424234" y="0"/>
                </a:lnTo>
                <a:lnTo>
                  <a:pt x="2424234" y="3312884"/>
                </a:lnTo>
                <a:lnTo>
                  <a:pt x="0" y="331288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2688235" y="1106262"/>
            <a:ext cx="1818176" cy="2484663"/>
          </a:xfrm>
          <a:custGeom>
            <a:avLst/>
            <a:gdLst>
              <a:gd name="connsiteX0" fmla="*/ 0 w 2424234"/>
              <a:gd name="connsiteY0" fmla="*/ 0 h 3312884"/>
              <a:gd name="connsiteX1" fmla="*/ 2424234 w 2424234"/>
              <a:gd name="connsiteY1" fmla="*/ 0 h 3312884"/>
              <a:gd name="connsiteX2" fmla="*/ 2424234 w 2424234"/>
              <a:gd name="connsiteY2" fmla="*/ 3312884 h 3312884"/>
              <a:gd name="connsiteX3" fmla="*/ 0 w 2424234"/>
              <a:gd name="connsiteY3" fmla="*/ 3312884 h 331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234" h="3312884">
                <a:moveTo>
                  <a:pt x="0" y="0"/>
                </a:moveTo>
                <a:lnTo>
                  <a:pt x="2424234" y="0"/>
                </a:lnTo>
                <a:lnTo>
                  <a:pt x="2424234" y="3312884"/>
                </a:lnTo>
                <a:lnTo>
                  <a:pt x="0" y="331288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863537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0" y="1171575"/>
            <a:ext cx="4572000" cy="3971925"/>
          </a:xfrm>
          <a:custGeom>
            <a:avLst/>
            <a:gdLst>
              <a:gd name="connsiteX0" fmla="*/ 0 w 6096000"/>
              <a:gd name="connsiteY0" fmla="*/ 0 h 5295900"/>
              <a:gd name="connsiteX1" fmla="*/ 6096000 w 6096000"/>
              <a:gd name="connsiteY1" fmla="*/ 0 h 5295900"/>
              <a:gd name="connsiteX2" fmla="*/ 6096000 w 6096000"/>
              <a:gd name="connsiteY2" fmla="*/ 5295900 h 5295900"/>
              <a:gd name="connsiteX3" fmla="*/ 0 w 6096000"/>
              <a:gd name="connsiteY3" fmla="*/ 5295900 h 529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5295900">
                <a:moveTo>
                  <a:pt x="0" y="0"/>
                </a:moveTo>
                <a:lnTo>
                  <a:pt x="6096000" y="0"/>
                </a:lnTo>
                <a:lnTo>
                  <a:pt x="6096000" y="5295900"/>
                </a:lnTo>
                <a:lnTo>
                  <a:pt x="0" y="529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044731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A8E257-0022-41C0-CE30-D9E9488A7697}"/>
              </a:ext>
            </a:extLst>
          </p:cNvPr>
          <p:cNvSpPr/>
          <p:nvPr/>
        </p:nvSpPr>
        <p:spPr>
          <a:xfrm>
            <a:off x="0" y="3581400"/>
            <a:ext cx="2128838" cy="156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D7A865-974F-C5DB-6E30-8F08685AE9E9}"/>
              </a:ext>
            </a:extLst>
          </p:cNvPr>
          <p:cNvSpPr/>
          <p:nvPr userDrawn="1"/>
        </p:nvSpPr>
        <p:spPr>
          <a:xfrm>
            <a:off x="0" y="3581400"/>
            <a:ext cx="2128838" cy="156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481373" y="1639303"/>
            <a:ext cx="2129417" cy="2427215"/>
          </a:xfrm>
          <a:custGeom>
            <a:avLst/>
            <a:gdLst/>
            <a:ahLst/>
            <a:cxnLst/>
            <a:rect l="l" t="t" r="r" b="b"/>
            <a:pathLst>
              <a:path w="2839223" h="3236286">
                <a:moveTo>
                  <a:pt x="1447363" y="0"/>
                </a:moveTo>
                <a:cubicBezTo>
                  <a:pt x="1847274" y="0"/>
                  <a:pt x="2152188" y="74360"/>
                  <a:pt x="2362105" y="223081"/>
                </a:cubicBezTo>
                <a:cubicBezTo>
                  <a:pt x="2572023" y="371802"/>
                  <a:pt x="2696906" y="608405"/>
                  <a:pt x="2736754" y="932887"/>
                </a:cubicBezTo>
                <a:lnTo>
                  <a:pt x="1825215" y="986256"/>
                </a:lnTo>
                <a:cubicBezTo>
                  <a:pt x="1801021" y="845362"/>
                  <a:pt x="1750143" y="742894"/>
                  <a:pt x="1672580" y="678851"/>
                </a:cubicBezTo>
                <a:cubicBezTo>
                  <a:pt x="1595017" y="614809"/>
                  <a:pt x="1487924" y="582788"/>
                  <a:pt x="1351300" y="582788"/>
                </a:cubicBezTo>
                <a:cubicBezTo>
                  <a:pt x="1238869" y="582788"/>
                  <a:pt x="1154191" y="606626"/>
                  <a:pt x="1097264" y="654302"/>
                </a:cubicBezTo>
                <a:cubicBezTo>
                  <a:pt x="1040337" y="701978"/>
                  <a:pt x="1011874" y="759972"/>
                  <a:pt x="1011874" y="828284"/>
                </a:cubicBezTo>
                <a:cubicBezTo>
                  <a:pt x="1011874" y="878095"/>
                  <a:pt x="1035356" y="922925"/>
                  <a:pt x="1082321" y="962774"/>
                </a:cubicBezTo>
                <a:cubicBezTo>
                  <a:pt x="1127862" y="1004046"/>
                  <a:pt x="1236023" y="1042471"/>
                  <a:pt x="1406803" y="1078050"/>
                </a:cubicBezTo>
                <a:cubicBezTo>
                  <a:pt x="1829484" y="1169133"/>
                  <a:pt x="2132264" y="1261283"/>
                  <a:pt x="2315141" y="1354501"/>
                </a:cubicBezTo>
                <a:cubicBezTo>
                  <a:pt x="2498018" y="1447718"/>
                  <a:pt x="2631084" y="1563351"/>
                  <a:pt x="2714340" y="1701398"/>
                </a:cubicBezTo>
                <a:cubicBezTo>
                  <a:pt x="2797595" y="1839446"/>
                  <a:pt x="2839223" y="1993859"/>
                  <a:pt x="2839223" y="2164640"/>
                </a:cubicBezTo>
                <a:cubicBezTo>
                  <a:pt x="2839223" y="2365306"/>
                  <a:pt x="2783719" y="2550318"/>
                  <a:pt x="2672712" y="2719676"/>
                </a:cubicBezTo>
                <a:cubicBezTo>
                  <a:pt x="2561705" y="2889033"/>
                  <a:pt x="2406579" y="3017474"/>
                  <a:pt x="2207336" y="3104999"/>
                </a:cubicBezTo>
                <a:cubicBezTo>
                  <a:pt x="2008092" y="3192523"/>
                  <a:pt x="1756903" y="3236286"/>
                  <a:pt x="1453768" y="3236286"/>
                </a:cubicBezTo>
                <a:cubicBezTo>
                  <a:pt x="921503" y="3236286"/>
                  <a:pt x="552902" y="3133818"/>
                  <a:pt x="347965" y="2928881"/>
                </a:cubicBezTo>
                <a:cubicBezTo>
                  <a:pt x="143029" y="2723945"/>
                  <a:pt x="27041" y="2463505"/>
                  <a:pt x="0" y="2147562"/>
                </a:cubicBezTo>
                <a:lnTo>
                  <a:pt x="920080" y="2089923"/>
                </a:lnTo>
                <a:cubicBezTo>
                  <a:pt x="940004" y="2239356"/>
                  <a:pt x="980564" y="2353210"/>
                  <a:pt x="1041760" y="2431484"/>
                </a:cubicBezTo>
                <a:cubicBezTo>
                  <a:pt x="1141382" y="2558146"/>
                  <a:pt x="1283699" y="2621477"/>
                  <a:pt x="1468711" y="2621477"/>
                </a:cubicBezTo>
                <a:cubicBezTo>
                  <a:pt x="1606758" y="2621477"/>
                  <a:pt x="1713140" y="2589100"/>
                  <a:pt x="1787857" y="2524346"/>
                </a:cubicBezTo>
                <a:cubicBezTo>
                  <a:pt x="1862573" y="2459591"/>
                  <a:pt x="1899931" y="2384519"/>
                  <a:pt x="1899931" y="2299129"/>
                </a:cubicBezTo>
                <a:cubicBezTo>
                  <a:pt x="1899931" y="2218008"/>
                  <a:pt x="1864352" y="2145427"/>
                  <a:pt x="1793194" y="2081384"/>
                </a:cubicBezTo>
                <a:cubicBezTo>
                  <a:pt x="1722035" y="2017342"/>
                  <a:pt x="1556947" y="1956857"/>
                  <a:pt x="1297931" y="1899930"/>
                </a:cubicBezTo>
                <a:cubicBezTo>
                  <a:pt x="873827" y="1804578"/>
                  <a:pt x="571403" y="1677916"/>
                  <a:pt x="390660" y="1519944"/>
                </a:cubicBezTo>
                <a:cubicBezTo>
                  <a:pt x="208495" y="1361972"/>
                  <a:pt x="117412" y="1160594"/>
                  <a:pt x="117412" y="915809"/>
                </a:cubicBezTo>
                <a:cubicBezTo>
                  <a:pt x="117412" y="754991"/>
                  <a:pt x="164021" y="603068"/>
                  <a:pt x="257238" y="460039"/>
                </a:cubicBezTo>
                <a:cubicBezTo>
                  <a:pt x="350456" y="317010"/>
                  <a:pt x="490638" y="204580"/>
                  <a:pt x="677785" y="122748"/>
                </a:cubicBezTo>
                <a:cubicBezTo>
                  <a:pt x="864932" y="40916"/>
                  <a:pt x="1121458" y="0"/>
                  <a:pt x="144736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583136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C4DA50-08DF-784E-7E8D-B69D996E2109}"/>
              </a:ext>
            </a:extLst>
          </p:cNvPr>
          <p:cNvSpPr/>
          <p:nvPr/>
        </p:nvSpPr>
        <p:spPr>
          <a:xfrm>
            <a:off x="7140575" y="3581400"/>
            <a:ext cx="2003425" cy="156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5B24A1-B88A-0E75-0B5B-DC6528A4FAE2}"/>
              </a:ext>
            </a:extLst>
          </p:cNvPr>
          <p:cNvSpPr/>
          <p:nvPr userDrawn="1"/>
        </p:nvSpPr>
        <p:spPr>
          <a:xfrm>
            <a:off x="7140575" y="3581400"/>
            <a:ext cx="2003425" cy="156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948182" y="1679330"/>
            <a:ext cx="3283784" cy="2347162"/>
          </a:xfrm>
          <a:custGeom>
            <a:avLst/>
            <a:gdLst/>
            <a:ahLst/>
            <a:cxnLst/>
            <a:rect l="l" t="t" r="r" b="b"/>
            <a:pathLst>
              <a:path w="4378379" h="3129549">
                <a:moveTo>
                  <a:pt x="0" y="0"/>
                </a:moveTo>
                <a:lnTo>
                  <a:pt x="918512" y="0"/>
                </a:lnTo>
                <a:lnTo>
                  <a:pt x="1249198" y="1751999"/>
                </a:lnTo>
                <a:lnTo>
                  <a:pt x="1733187" y="0"/>
                </a:lnTo>
                <a:lnTo>
                  <a:pt x="2648395" y="0"/>
                </a:lnTo>
                <a:lnTo>
                  <a:pt x="3133585" y="1749665"/>
                </a:lnTo>
                <a:lnTo>
                  <a:pt x="3464638" y="0"/>
                </a:lnTo>
                <a:lnTo>
                  <a:pt x="4378379" y="0"/>
                </a:lnTo>
                <a:lnTo>
                  <a:pt x="3688521" y="3129549"/>
                </a:lnTo>
                <a:lnTo>
                  <a:pt x="2740223" y="3129549"/>
                </a:lnTo>
                <a:lnTo>
                  <a:pt x="2191325" y="1159172"/>
                </a:lnTo>
                <a:lnTo>
                  <a:pt x="1644561" y="3129549"/>
                </a:lnTo>
                <a:lnTo>
                  <a:pt x="696264" y="312954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08838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4C9764-66FF-7EE3-F462-A58CD546A693}"/>
              </a:ext>
            </a:extLst>
          </p:cNvPr>
          <p:cNvSpPr/>
          <p:nvPr/>
        </p:nvSpPr>
        <p:spPr>
          <a:xfrm>
            <a:off x="0" y="3581400"/>
            <a:ext cx="2128838" cy="156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1AB414-D7D7-1D0F-19D3-B85F91C580FF}"/>
              </a:ext>
            </a:extLst>
          </p:cNvPr>
          <p:cNvSpPr/>
          <p:nvPr userDrawn="1"/>
        </p:nvSpPr>
        <p:spPr>
          <a:xfrm>
            <a:off x="0" y="3581400"/>
            <a:ext cx="2128838" cy="156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40980" y="1639303"/>
            <a:ext cx="2432018" cy="2427215"/>
          </a:xfrm>
          <a:custGeom>
            <a:avLst/>
            <a:gdLst/>
            <a:ahLst/>
            <a:cxnLst/>
            <a:rect l="l" t="t" r="r" b="b"/>
            <a:pathLst>
              <a:path w="3242691" h="3236286">
                <a:moveTo>
                  <a:pt x="1613874" y="732220"/>
                </a:moveTo>
                <a:cubicBezTo>
                  <a:pt x="1418900" y="732220"/>
                  <a:pt x="1262351" y="801244"/>
                  <a:pt x="1144228" y="939291"/>
                </a:cubicBezTo>
                <a:cubicBezTo>
                  <a:pt x="1026105" y="1077338"/>
                  <a:pt x="967044" y="1305757"/>
                  <a:pt x="967044" y="1624547"/>
                </a:cubicBezTo>
                <a:cubicBezTo>
                  <a:pt x="967044" y="1940491"/>
                  <a:pt x="1025749" y="2167486"/>
                  <a:pt x="1143161" y="2305533"/>
                </a:cubicBezTo>
                <a:cubicBezTo>
                  <a:pt x="1260572" y="2443581"/>
                  <a:pt x="1420323" y="2512604"/>
                  <a:pt x="1622413" y="2512604"/>
                </a:cubicBezTo>
                <a:cubicBezTo>
                  <a:pt x="1830195" y="2512604"/>
                  <a:pt x="1991014" y="2445004"/>
                  <a:pt x="2104867" y="2309803"/>
                </a:cubicBezTo>
                <a:cubicBezTo>
                  <a:pt x="2218721" y="2174602"/>
                  <a:pt x="2275647" y="1931952"/>
                  <a:pt x="2275647" y="1581852"/>
                </a:cubicBezTo>
                <a:cubicBezTo>
                  <a:pt x="2275647" y="1287256"/>
                  <a:pt x="2216230" y="1072002"/>
                  <a:pt x="2097395" y="936089"/>
                </a:cubicBezTo>
                <a:cubicBezTo>
                  <a:pt x="1978561" y="800176"/>
                  <a:pt x="1817387" y="732220"/>
                  <a:pt x="1613874" y="732220"/>
                </a:cubicBezTo>
                <a:close/>
                <a:moveTo>
                  <a:pt x="1616009" y="0"/>
                </a:moveTo>
                <a:cubicBezTo>
                  <a:pt x="2136888" y="0"/>
                  <a:pt x="2538222" y="139826"/>
                  <a:pt x="2820009" y="419479"/>
                </a:cubicBezTo>
                <a:cubicBezTo>
                  <a:pt x="3101797" y="699131"/>
                  <a:pt x="3242691" y="1090858"/>
                  <a:pt x="3242691" y="1594660"/>
                </a:cubicBezTo>
                <a:cubicBezTo>
                  <a:pt x="3242691" y="1960415"/>
                  <a:pt x="3181139" y="2260348"/>
                  <a:pt x="3058034" y="2494459"/>
                </a:cubicBezTo>
                <a:cubicBezTo>
                  <a:pt x="2934930" y="2728570"/>
                  <a:pt x="2757034" y="2910736"/>
                  <a:pt x="2524346" y="3040956"/>
                </a:cubicBezTo>
                <a:cubicBezTo>
                  <a:pt x="2291658" y="3171176"/>
                  <a:pt x="2001687" y="3236286"/>
                  <a:pt x="1654434" y="3236286"/>
                </a:cubicBezTo>
                <a:cubicBezTo>
                  <a:pt x="1301488" y="3236286"/>
                  <a:pt x="1009383" y="3180071"/>
                  <a:pt x="778118" y="3067640"/>
                </a:cubicBezTo>
                <a:cubicBezTo>
                  <a:pt x="546853" y="2955210"/>
                  <a:pt x="359350" y="2777314"/>
                  <a:pt x="215610" y="2533952"/>
                </a:cubicBezTo>
                <a:cubicBezTo>
                  <a:pt x="71870" y="2290590"/>
                  <a:pt x="0" y="1986032"/>
                  <a:pt x="0" y="1620278"/>
                </a:cubicBezTo>
                <a:cubicBezTo>
                  <a:pt x="0" y="1109360"/>
                  <a:pt x="142317" y="711584"/>
                  <a:pt x="426951" y="426950"/>
                </a:cubicBezTo>
                <a:cubicBezTo>
                  <a:pt x="711585" y="142316"/>
                  <a:pt x="1107937" y="0"/>
                  <a:pt x="161600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397940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4E74FF-DD81-3F6F-DAB3-14C4D0A74F7F}"/>
              </a:ext>
            </a:extLst>
          </p:cNvPr>
          <p:cNvSpPr/>
          <p:nvPr/>
        </p:nvSpPr>
        <p:spPr>
          <a:xfrm>
            <a:off x="6683375" y="3200400"/>
            <a:ext cx="2460625" cy="1943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BCF006-63F9-A57A-9A66-5207D63374E3}"/>
              </a:ext>
            </a:extLst>
          </p:cNvPr>
          <p:cNvSpPr/>
          <p:nvPr userDrawn="1"/>
        </p:nvSpPr>
        <p:spPr>
          <a:xfrm>
            <a:off x="6683375" y="3200400"/>
            <a:ext cx="2460625" cy="1943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477494" y="1679330"/>
            <a:ext cx="2204667" cy="2347162"/>
          </a:xfrm>
          <a:custGeom>
            <a:avLst/>
            <a:gdLst/>
            <a:ahLst/>
            <a:cxnLst/>
            <a:rect l="l" t="t" r="r" b="b"/>
            <a:pathLst>
              <a:path w="2939556" h="3129549">
                <a:moveTo>
                  <a:pt x="0" y="0"/>
                </a:moveTo>
                <a:lnTo>
                  <a:pt x="2939556" y="0"/>
                </a:lnTo>
                <a:lnTo>
                  <a:pt x="2939556" y="772781"/>
                </a:lnTo>
                <a:lnTo>
                  <a:pt x="1953300" y="772781"/>
                </a:lnTo>
                <a:lnTo>
                  <a:pt x="1953300" y="3129549"/>
                </a:lnTo>
                <a:lnTo>
                  <a:pt x="986256" y="3129549"/>
                </a:lnTo>
                <a:lnTo>
                  <a:pt x="986256" y="772781"/>
                </a:lnTo>
                <a:lnTo>
                  <a:pt x="0" y="7727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965587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7748E-859A-5BB9-28D7-D407F67D7E51}"/>
              </a:ext>
            </a:extLst>
          </p:cNvPr>
          <p:cNvSpPr/>
          <p:nvPr/>
        </p:nvSpPr>
        <p:spPr>
          <a:xfrm>
            <a:off x="0" y="2571750"/>
            <a:ext cx="3956050" cy="2571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68B47B-BC5B-D9E2-EF46-CD25E8D0C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338263"/>
            <a:ext cx="23241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22348A1-9DCA-EC6F-471F-F265B1BEB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1338263"/>
            <a:ext cx="23241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4D3ACA0-761C-8008-A8B9-E39E72D55A3D}"/>
              </a:ext>
            </a:extLst>
          </p:cNvPr>
          <p:cNvSpPr/>
          <p:nvPr userDrawn="1"/>
        </p:nvSpPr>
        <p:spPr>
          <a:xfrm>
            <a:off x="0" y="2571750"/>
            <a:ext cx="3956050" cy="2571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6C0178-1BAE-F906-3F0C-30E1A9CD80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338263"/>
            <a:ext cx="23241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987B08-7244-19CB-8527-1873678300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1338263"/>
            <a:ext cx="23241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035863" y="2132202"/>
            <a:ext cx="1387412" cy="1666549"/>
          </a:xfrm>
          <a:custGeom>
            <a:avLst/>
            <a:gdLst>
              <a:gd name="connsiteX0" fmla="*/ 273487 w 1849882"/>
              <a:gd name="connsiteY0" fmla="*/ 0 h 2222065"/>
              <a:gd name="connsiteX1" fmla="*/ 1576395 w 1849882"/>
              <a:gd name="connsiteY1" fmla="*/ 0 h 2222065"/>
              <a:gd name="connsiteX2" fmla="*/ 1849882 w 1849882"/>
              <a:gd name="connsiteY2" fmla="*/ 273487 h 2222065"/>
              <a:gd name="connsiteX3" fmla="*/ 1849882 w 1849882"/>
              <a:gd name="connsiteY3" fmla="*/ 1948578 h 2222065"/>
              <a:gd name="connsiteX4" fmla="*/ 1576395 w 1849882"/>
              <a:gd name="connsiteY4" fmla="*/ 2222065 h 2222065"/>
              <a:gd name="connsiteX5" fmla="*/ 273487 w 1849882"/>
              <a:gd name="connsiteY5" fmla="*/ 2222065 h 2222065"/>
              <a:gd name="connsiteX6" fmla="*/ 0 w 1849882"/>
              <a:gd name="connsiteY6" fmla="*/ 1948578 h 2222065"/>
              <a:gd name="connsiteX7" fmla="*/ 0 w 1849882"/>
              <a:gd name="connsiteY7" fmla="*/ 273487 h 2222065"/>
              <a:gd name="connsiteX8" fmla="*/ 273487 w 1849882"/>
              <a:gd name="connsiteY8" fmla="*/ 0 h 222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9882" h="2222065">
                <a:moveTo>
                  <a:pt x="273487" y="0"/>
                </a:moveTo>
                <a:lnTo>
                  <a:pt x="1576395" y="0"/>
                </a:lnTo>
                <a:cubicBezTo>
                  <a:pt x="1727438" y="0"/>
                  <a:pt x="1849882" y="122444"/>
                  <a:pt x="1849882" y="273487"/>
                </a:cubicBezTo>
                <a:lnTo>
                  <a:pt x="1849882" y="1948578"/>
                </a:lnTo>
                <a:cubicBezTo>
                  <a:pt x="1849882" y="2099621"/>
                  <a:pt x="1727438" y="2222065"/>
                  <a:pt x="1576395" y="2222065"/>
                </a:cubicBezTo>
                <a:lnTo>
                  <a:pt x="273487" y="2222065"/>
                </a:lnTo>
                <a:cubicBezTo>
                  <a:pt x="122444" y="2222065"/>
                  <a:pt x="0" y="2099621"/>
                  <a:pt x="0" y="1948578"/>
                </a:cubicBezTo>
                <a:lnTo>
                  <a:pt x="0" y="273487"/>
                </a:lnTo>
                <a:cubicBezTo>
                  <a:pt x="0" y="122444"/>
                  <a:pt x="122444" y="0"/>
                  <a:pt x="27348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945728" y="2132202"/>
            <a:ext cx="1387412" cy="1666549"/>
          </a:xfrm>
          <a:custGeom>
            <a:avLst/>
            <a:gdLst>
              <a:gd name="connsiteX0" fmla="*/ 273487 w 1849882"/>
              <a:gd name="connsiteY0" fmla="*/ 0 h 2222065"/>
              <a:gd name="connsiteX1" fmla="*/ 1576395 w 1849882"/>
              <a:gd name="connsiteY1" fmla="*/ 0 h 2222065"/>
              <a:gd name="connsiteX2" fmla="*/ 1849882 w 1849882"/>
              <a:gd name="connsiteY2" fmla="*/ 273487 h 2222065"/>
              <a:gd name="connsiteX3" fmla="*/ 1849882 w 1849882"/>
              <a:gd name="connsiteY3" fmla="*/ 1948578 h 2222065"/>
              <a:gd name="connsiteX4" fmla="*/ 1576395 w 1849882"/>
              <a:gd name="connsiteY4" fmla="*/ 2222065 h 2222065"/>
              <a:gd name="connsiteX5" fmla="*/ 273487 w 1849882"/>
              <a:gd name="connsiteY5" fmla="*/ 2222065 h 2222065"/>
              <a:gd name="connsiteX6" fmla="*/ 0 w 1849882"/>
              <a:gd name="connsiteY6" fmla="*/ 1948578 h 2222065"/>
              <a:gd name="connsiteX7" fmla="*/ 0 w 1849882"/>
              <a:gd name="connsiteY7" fmla="*/ 273487 h 2222065"/>
              <a:gd name="connsiteX8" fmla="*/ 273487 w 1849882"/>
              <a:gd name="connsiteY8" fmla="*/ 0 h 222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9882" h="2222065">
                <a:moveTo>
                  <a:pt x="273487" y="0"/>
                </a:moveTo>
                <a:lnTo>
                  <a:pt x="1576395" y="0"/>
                </a:lnTo>
                <a:cubicBezTo>
                  <a:pt x="1727438" y="0"/>
                  <a:pt x="1849882" y="122444"/>
                  <a:pt x="1849882" y="273487"/>
                </a:cubicBezTo>
                <a:lnTo>
                  <a:pt x="1849882" y="1948578"/>
                </a:lnTo>
                <a:cubicBezTo>
                  <a:pt x="1849882" y="2099621"/>
                  <a:pt x="1727438" y="2222065"/>
                  <a:pt x="1576395" y="2222065"/>
                </a:cubicBezTo>
                <a:lnTo>
                  <a:pt x="273487" y="2222065"/>
                </a:lnTo>
                <a:cubicBezTo>
                  <a:pt x="122444" y="2222065"/>
                  <a:pt x="0" y="2099621"/>
                  <a:pt x="0" y="1948578"/>
                </a:cubicBezTo>
                <a:lnTo>
                  <a:pt x="0" y="273487"/>
                </a:lnTo>
                <a:cubicBezTo>
                  <a:pt x="0" y="122444"/>
                  <a:pt x="122444" y="0"/>
                  <a:pt x="27348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894916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91E081-1716-463F-8715-213F381D942F}"/>
              </a:ext>
            </a:extLst>
          </p:cNvPr>
          <p:cNvSpPr/>
          <p:nvPr/>
        </p:nvSpPr>
        <p:spPr>
          <a:xfrm>
            <a:off x="6343650" y="1919288"/>
            <a:ext cx="2800350" cy="32242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C72823-98F0-EA1D-B906-9ADAD08D9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076325"/>
            <a:ext cx="2790825" cy="37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7DFE126-832D-9DB0-5D3C-E01F070208AA}"/>
              </a:ext>
            </a:extLst>
          </p:cNvPr>
          <p:cNvSpPr/>
          <p:nvPr userDrawn="1"/>
        </p:nvSpPr>
        <p:spPr>
          <a:xfrm>
            <a:off x="6343650" y="1919288"/>
            <a:ext cx="2800350" cy="32242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189A15-A546-DD49-2149-72190BA34B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076325"/>
            <a:ext cx="2790825" cy="37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552518" y="1343279"/>
            <a:ext cx="2257022" cy="3224782"/>
          </a:xfrm>
          <a:custGeom>
            <a:avLst/>
            <a:gdLst>
              <a:gd name="connsiteX0" fmla="*/ 61481 w 3009362"/>
              <a:gd name="connsiteY0" fmla="*/ 0 h 4299709"/>
              <a:gd name="connsiteX1" fmla="*/ 2947881 w 3009362"/>
              <a:gd name="connsiteY1" fmla="*/ 0 h 4299709"/>
              <a:gd name="connsiteX2" fmla="*/ 3009362 w 3009362"/>
              <a:gd name="connsiteY2" fmla="*/ 61481 h 4299709"/>
              <a:gd name="connsiteX3" fmla="*/ 3009362 w 3009362"/>
              <a:gd name="connsiteY3" fmla="*/ 4238228 h 4299709"/>
              <a:gd name="connsiteX4" fmla="*/ 2947881 w 3009362"/>
              <a:gd name="connsiteY4" fmla="*/ 4299709 h 4299709"/>
              <a:gd name="connsiteX5" fmla="*/ 61481 w 3009362"/>
              <a:gd name="connsiteY5" fmla="*/ 4299709 h 4299709"/>
              <a:gd name="connsiteX6" fmla="*/ 0 w 3009362"/>
              <a:gd name="connsiteY6" fmla="*/ 4238228 h 4299709"/>
              <a:gd name="connsiteX7" fmla="*/ 0 w 3009362"/>
              <a:gd name="connsiteY7" fmla="*/ 61481 h 4299709"/>
              <a:gd name="connsiteX8" fmla="*/ 61481 w 3009362"/>
              <a:gd name="connsiteY8" fmla="*/ 0 h 429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9362" h="4299709">
                <a:moveTo>
                  <a:pt x="61481" y="0"/>
                </a:moveTo>
                <a:lnTo>
                  <a:pt x="2947881" y="0"/>
                </a:lnTo>
                <a:cubicBezTo>
                  <a:pt x="2981836" y="0"/>
                  <a:pt x="3009362" y="27526"/>
                  <a:pt x="3009362" y="61481"/>
                </a:cubicBezTo>
                <a:lnTo>
                  <a:pt x="3009362" y="4238228"/>
                </a:lnTo>
                <a:cubicBezTo>
                  <a:pt x="3009362" y="4272183"/>
                  <a:pt x="2981836" y="4299709"/>
                  <a:pt x="2947881" y="4299709"/>
                </a:cubicBezTo>
                <a:lnTo>
                  <a:pt x="61481" y="4299709"/>
                </a:lnTo>
                <a:cubicBezTo>
                  <a:pt x="27526" y="4299709"/>
                  <a:pt x="0" y="4272183"/>
                  <a:pt x="0" y="4238228"/>
                </a:cubicBezTo>
                <a:lnTo>
                  <a:pt x="0" y="61481"/>
                </a:lnTo>
                <a:cubicBezTo>
                  <a:pt x="0" y="27526"/>
                  <a:pt x="27526" y="0"/>
                  <a:pt x="61481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674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FAC1BC-374B-B3C4-27C7-D8E59D8C524E}"/>
              </a:ext>
            </a:extLst>
          </p:cNvPr>
          <p:cNvSpPr/>
          <p:nvPr/>
        </p:nvSpPr>
        <p:spPr>
          <a:xfrm>
            <a:off x="606425" y="3249613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7518A8-D669-5024-9676-42DA3AAFC6F7}"/>
              </a:ext>
            </a:extLst>
          </p:cNvPr>
          <p:cNvSpPr/>
          <p:nvPr userDrawn="1"/>
        </p:nvSpPr>
        <p:spPr>
          <a:xfrm>
            <a:off x="606425" y="3249613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3" y="1185235"/>
            <a:ext cx="3452630" cy="1663919"/>
          </a:xfrm>
          <a:custGeom>
            <a:avLst/>
            <a:gdLst>
              <a:gd name="connsiteX0" fmla="*/ 0 w 4603507"/>
              <a:gd name="connsiteY0" fmla="*/ 0 h 2218558"/>
              <a:gd name="connsiteX1" fmla="*/ 4603507 w 4603507"/>
              <a:gd name="connsiteY1" fmla="*/ 0 h 2218558"/>
              <a:gd name="connsiteX2" fmla="*/ 4603507 w 4603507"/>
              <a:gd name="connsiteY2" fmla="*/ 2218558 h 2218558"/>
              <a:gd name="connsiteX3" fmla="*/ 0 w 4603507"/>
              <a:gd name="connsiteY3" fmla="*/ 2218558 h 221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3507" h="2218558">
                <a:moveTo>
                  <a:pt x="0" y="0"/>
                </a:moveTo>
                <a:lnTo>
                  <a:pt x="4603507" y="0"/>
                </a:lnTo>
                <a:lnTo>
                  <a:pt x="4603507" y="2218558"/>
                </a:lnTo>
                <a:lnTo>
                  <a:pt x="0" y="22185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837403" y="2879506"/>
            <a:ext cx="3452630" cy="1663919"/>
          </a:xfrm>
          <a:custGeom>
            <a:avLst/>
            <a:gdLst>
              <a:gd name="connsiteX0" fmla="*/ 0 w 4603507"/>
              <a:gd name="connsiteY0" fmla="*/ 0 h 2218558"/>
              <a:gd name="connsiteX1" fmla="*/ 4603507 w 4603507"/>
              <a:gd name="connsiteY1" fmla="*/ 0 h 2218558"/>
              <a:gd name="connsiteX2" fmla="*/ 4603507 w 4603507"/>
              <a:gd name="connsiteY2" fmla="*/ 2218558 h 2218558"/>
              <a:gd name="connsiteX3" fmla="*/ 0 w 4603507"/>
              <a:gd name="connsiteY3" fmla="*/ 2218558 h 221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3507" h="2218558">
                <a:moveTo>
                  <a:pt x="0" y="0"/>
                </a:moveTo>
                <a:lnTo>
                  <a:pt x="4603507" y="0"/>
                </a:lnTo>
                <a:lnTo>
                  <a:pt x="4603507" y="2218558"/>
                </a:lnTo>
                <a:lnTo>
                  <a:pt x="0" y="22185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96265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Top Corners Rounded 1">
            <a:extLst>
              <a:ext uri="{FF2B5EF4-FFF2-40B4-BE49-F238E27FC236}">
                <a16:creationId xmlns:a16="http://schemas.microsoft.com/office/drawing/2014/main" id="{A0891021-EDF9-E44D-9BFF-41A9F2171A04}"/>
              </a:ext>
            </a:extLst>
          </p:cNvPr>
          <p:cNvSpPr/>
          <p:nvPr/>
        </p:nvSpPr>
        <p:spPr>
          <a:xfrm>
            <a:off x="793750" y="1204913"/>
            <a:ext cx="3386138" cy="3336925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: Top Corners Rounded 2">
            <a:extLst>
              <a:ext uri="{FF2B5EF4-FFF2-40B4-BE49-F238E27FC236}">
                <a16:creationId xmlns:a16="http://schemas.microsoft.com/office/drawing/2014/main" id="{3F57D027-1C68-1E1B-D3B8-0778A46D5F1F}"/>
              </a:ext>
            </a:extLst>
          </p:cNvPr>
          <p:cNvSpPr/>
          <p:nvPr userDrawn="1"/>
        </p:nvSpPr>
        <p:spPr>
          <a:xfrm>
            <a:off x="793750" y="1204913"/>
            <a:ext cx="3386138" cy="3336925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38344" y="1306285"/>
            <a:ext cx="3097007" cy="3237140"/>
          </a:xfrm>
          <a:custGeom>
            <a:avLst/>
            <a:gdLst>
              <a:gd name="connsiteX0" fmla="*/ 0 w 3693041"/>
              <a:gd name="connsiteY0" fmla="*/ 0 h 5041900"/>
              <a:gd name="connsiteX1" fmla="*/ 3693041 w 3693041"/>
              <a:gd name="connsiteY1" fmla="*/ 0 h 5041900"/>
              <a:gd name="connsiteX2" fmla="*/ 3693041 w 3693041"/>
              <a:gd name="connsiteY2" fmla="*/ 5041900 h 5041900"/>
              <a:gd name="connsiteX3" fmla="*/ 0 w 3693041"/>
              <a:gd name="connsiteY3" fmla="*/ 5041900 h 504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3041" h="5041900">
                <a:moveTo>
                  <a:pt x="0" y="0"/>
                </a:moveTo>
                <a:lnTo>
                  <a:pt x="3693041" y="0"/>
                </a:lnTo>
                <a:lnTo>
                  <a:pt x="3693041" y="5041900"/>
                </a:lnTo>
                <a:lnTo>
                  <a:pt x="0" y="5041900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54716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Top Corners Rounded 1">
            <a:extLst>
              <a:ext uri="{FF2B5EF4-FFF2-40B4-BE49-F238E27FC236}">
                <a16:creationId xmlns:a16="http://schemas.microsoft.com/office/drawing/2014/main" id="{6E0DA261-3688-2287-8BFC-4E32485BEF67}"/>
              </a:ext>
            </a:extLst>
          </p:cNvPr>
          <p:cNvSpPr/>
          <p:nvPr userDrawn="1"/>
        </p:nvSpPr>
        <p:spPr>
          <a:xfrm>
            <a:off x="1039813" y="1301750"/>
            <a:ext cx="2820987" cy="3241675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065114" y="762000"/>
            <a:ext cx="2769781" cy="3781425"/>
          </a:xfrm>
          <a:custGeom>
            <a:avLst/>
            <a:gdLst>
              <a:gd name="connsiteX0" fmla="*/ 0 w 3693041"/>
              <a:gd name="connsiteY0" fmla="*/ 0 h 5041900"/>
              <a:gd name="connsiteX1" fmla="*/ 3693041 w 3693041"/>
              <a:gd name="connsiteY1" fmla="*/ 0 h 5041900"/>
              <a:gd name="connsiteX2" fmla="*/ 3693041 w 3693041"/>
              <a:gd name="connsiteY2" fmla="*/ 5041900 h 5041900"/>
              <a:gd name="connsiteX3" fmla="*/ 0 w 3693041"/>
              <a:gd name="connsiteY3" fmla="*/ 5041900 h 504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3041" h="5041900">
                <a:moveTo>
                  <a:pt x="0" y="0"/>
                </a:moveTo>
                <a:lnTo>
                  <a:pt x="3693041" y="0"/>
                </a:lnTo>
                <a:lnTo>
                  <a:pt x="3693041" y="5041900"/>
                </a:lnTo>
                <a:lnTo>
                  <a:pt x="0" y="50419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824769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81F32D-9E30-A553-389A-729C432E6ADB}"/>
              </a:ext>
            </a:extLst>
          </p:cNvPr>
          <p:cNvSpPr/>
          <p:nvPr userDrawn="1"/>
        </p:nvSpPr>
        <p:spPr>
          <a:xfrm>
            <a:off x="7029450" y="105727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586412" y="1228725"/>
            <a:ext cx="2728913" cy="3314700"/>
          </a:xfrm>
          <a:custGeom>
            <a:avLst/>
            <a:gdLst>
              <a:gd name="connsiteX0" fmla="*/ 0 w 3638550"/>
              <a:gd name="connsiteY0" fmla="*/ 0 h 4419600"/>
              <a:gd name="connsiteX1" fmla="*/ 3638550 w 3638550"/>
              <a:gd name="connsiteY1" fmla="*/ 0 h 4419600"/>
              <a:gd name="connsiteX2" fmla="*/ 3638550 w 3638550"/>
              <a:gd name="connsiteY2" fmla="*/ 4419600 h 4419600"/>
              <a:gd name="connsiteX3" fmla="*/ 0 w 3638550"/>
              <a:gd name="connsiteY3" fmla="*/ 4419600 h 441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8550" h="4419600">
                <a:moveTo>
                  <a:pt x="0" y="0"/>
                </a:moveTo>
                <a:lnTo>
                  <a:pt x="3638550" y="0"/>
                </a:lnTo>
                <a:lnTo>
                  <a:pt x="3638550" y="4419600"/>
                </a:lnTo>
                <a:lnTo>
                  <a:pt x="0" y="44196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995033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934A85-8A2C-C98A-504F-386599983AB8}"/>
              </a:ext>
            </a:extLst>
          </p:cNvPr>
          <p:cNvSpPr/>
          <p:nvPr userDrawn="1"/>
        </p:nvSpPr>
        <p:spPr>
          <a:xfrm>
            <a:off x="606425" y="3249613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3" y="1185235"/>
            <a:ext cx="3452630" cy="1663919"/>
          </a:xfrm>
          <a:custGeom>
            <a:avLst/>
            <a:gdLst>
              <a:gd name="connsiteX0" fmla="*/ 0 w 4603507"/>
              <a:gd name="connsiteY0" fmla="*/ 0 h 2218558"/>
              <a:gd name="connsiteX1" fmla="*/ 4603507 w 4603507"/>
              <a:gd name="connsiteY1" fmla="*/ 0 h 2218558"/>
              <a:gd name="connsiteX2" fmla="*/ 4603507 w 4603507"/>
              <a:gd name="connsiteY2" fmla="*/ 2218558 h 2218558"/>
              <a:gd name="connsiteX3" fmla="*/ 0 w 4603507"/>
              <a:gd name="connsiteY3" fmla="*/ 2218558 h 221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3507" h="2218558">
                <a:moveTo>
                  <a:pt x="0" y="0"/>
                </a:moveTo>
                <a:lnTo>
                  <a:pt x="4603507" y="0"/>
                </a:lnTo>
                <a:lnTo>
                  <a:pt x="4603507" y="2218558"/>
                </a:lnTo>
                <a:lnTo>
                  <a:pt x="0" y="22185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837403" y="2879506"/>
            <a:ext cx="3452630" cy="1663919"/>
          </a:xfrm>
          <a:custGeom>
            <a:avLst/>
            <a:gdLst>
              <a:gd name="connsiteX0" fmla="*/ 0 w 4603507"/>
              <a:gd name="connsiteY0" fmla="*/ 0 h 2218558"/>
              <a:gd name="connsiteX1" fmla="*/ 4603507 w 4603507"/>
              <a:gd name="connsiteY1" fmla="*/ 0 h 2218558"/>
              <a:gd name="connsiteX2" fmla="*/ 4603507 w 4603507"/>
              <a:gd name="connsiteY2" fmla="*/ 2218558 h 2218558"/>
              <a:gd name="connsiteX3" fmla="*/ 0 w 4603507"/>
              <a:gd name="connsiteY3" fmla="*/ 2218558 h 221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3507" h="2218558">
                <a:moveTo>
                  <a:pt x="0" y="0"/>
                </a:moveTo>
                <a:lnTo>
                  <a:pt x="4603507" y="0"/>
                </a:lnTo>
                <a:lnTo>
                  <a:pt x="4603507" y="2218558"/>
                </a:lnTo>
                <a:lnTo>
                  <a:pt x="0" y="22185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403483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D6610FE-CF81-5964-A548-ADF3D95624D8}"/>
              </a:ext>
            </a:extLst>
          </p:cNvPr>
          <p:cNvSpPr/>
          <p:nvPr userDrawn="1"/>
        </p:nvSpPr>
        <p:spPr>
          <a:xfrm>
            <a:off x="7035800" y="992188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471077" y="1185235"/>
            <a:ext cx="1905796" cy="3358190"/>
          </a:xfrm>
          <a:custGeom>
            <a:avLst/>
            <a:gdLst>
              <a:gd name="connsiteX0" fmla="*/ 0 w 2541061"/>
              <a:gd name="connsiteY0" fmla="*/ 0 h 4477586"/>
              <a:gd name="connsiteX1" fmla="*/ 2541061 w 2541061"/>
              <a:gd name="connsiteY1" fmla="*/ 0 h 4477586"/>
              <a:gd name="connsiteX2" fmla="*/ 2541061 w 2541061"/>
              <a:gd name="connsiteY2" fmla="*/ 4477586 h 4477586"/>
              <a:gd name="connsiteX3" fmla="*/ 0 w 2541061"/>
              <a:gd name="connsiteY3" fmla="*/ 4477586 h 4477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1061" h="4477586">
                <a:moveTo>
                  <a:pt x="0" y="0"/>
                </a:moveTo>
                <a:lnTo>
                  <a:pt x="2541061" y="0"/>
                </a:lnTo>
                <a:lnTo>
                  <a:pt x="2541061" y="4477586"/>
                </a:lnTo>
                <a:lnTo>
                  <a:pt x="0" y="447758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409530" y="1185235"/>
            <a:ext cx="1905796" cy="2197427"/>
          </a:xfrm>
          <a:custGeom>
            <a:avLst/>
            <a:gdLst>
              <a:gd name="connsiteX0" fmla="*/ 0 w 2541061"/>
              <a:gd name="connsiteY0" fmla="*/ 0 h 2929902"/>
              <a:gd name="connsiteX1" fmla="*/ 2541061 w 2541061"/>
              <a:gd name="connsiteY1" fmla="*/ 0 h 2929902"/>
              <a:gd name="connsiteX2" fmla="*/ 2541061 w 2541061"/>
              <a:gd name="connsiteY2" fmla="*/ 2929902 h 2929902"/>
              <a:gd name="connsiteX3" fmla="*/ 0 w 2541061"/>
              <a:gd name="connsiteY3" fmla="*/ 2929902 h 2929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1061" h="2929902">
                <a:moveTo>
                  <a:pt x="0" y="0"/>
                </a:moveTo>
                <a:lnTo>
                  <a:pt x="2541061" y="0"/>
                </a:lnTo>
                <a:lnTo>
                  <a:pt x="2541061" y="2929902"/>
                </a:lnTo>
                <a:lnTo>
                  <a:pt x="0" y="292990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169496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4BA0E8-F567-BA79-4687-47201A292128}"/>
              </a:ext>
            </a:extLst>
          </p:cNvPr>
          <p:cNvSpPr/>
          <p:nvPr userDrawn="1"/>
        </p:nvSpPr>
        <p:spPr>
          <a:xfrm>
            <a:off x="635000" y="102870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4" y="1185236"/>
            <a:ext cx="1678705" cy="2715252"/>
          </a:xfrm>
          <a:custGeom>
            <a:avLst/>
            <a:gdLst>
              <a:gd name="connsiteX0" fmla="*/ 0 w 2238273"/>
              <a:gd name="connsiteY0" fmla="*/ 0 h 3620336"/>
              <a:gd name="connsiteX1" fmla="*/ 2238273 w 2238273"/>
              <a:gd name="connsiteY1" fmla="*/ 0 h 3620336"/>
              <a:gd name="connsiteX2" fmla="*/ 2238273 w 2238273"/>
              <a:gd name="connsiteY2" fmla="*/ 3620336 h 3620336"/>
              <a:gd name="connsiteX3" fmla="*/ 0 w 2238273"/>
              <a:gd name="connsiteY3" fmla="*/ 3620336 h 362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273" h="3620336">
                <a:moveTo>
                  <a:pt x="0" y="0"/>
                </a:moveTo>
                <a:lnTo>
                  <a:pt x="2238273" y="0"/>
                </a:lnTo>
                <a:lnTo>
                  <a:pt x="2238273" y="3620336"/>
                </a:lnTo>
                <a:lnTo>
                  <a:pt x="0" y="362033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2544684" y="1828173"/>
            <a:ext cx="1678705" cy="2715252"/>
          </a:xfrm>
          <a:custGeom>
            <a:avLst/>
            <a:gdLst>
              <a:gd name="connsiteX0" fmla="*/ 0 w 2238273"/>
              <a:gd name="connsiteY0" fmla="*/ 0 h 3620336"/>
              <a:gd name="connsiteX1" fmla="*/ 2238273 w 2238273"/>
              <a:gd name="connsiteY1" fmla="*/ 0 h 3620336"/>
              <a:gd name="connsiteX2" fmla="*/ 2238273 w 2238273"/>
              <a:gd name="connsiteY2" fmla="*/ 3620336 h 3620336"/>
              <a:gd name="connsiteX3" fmla="*/ 0 w 2238273"/>
              <a:gd name="connsiteY3" fmla="*/ 3620336 h 362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273" h="3620336">
                <a:moveTo>
                  <a:pt x="0" y="0"/>
                </a:moveTo>
                <a:lnTo>
                  <a:pt x="2238273" y="0"/>
                </a:lnTo>
                <a:lnTo>
                  <a:pt x="2238273" y="3620336"/>
                </a:lnTo>
                <a:lnTo>
                  <a:pt x="0" y="362033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813360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C3B1AF-CA7A-B564-F44A-B69EAD4022AA}"/>
              </a:ext>
            </a:extLst>
          </p:cNvPr>
          <p:cNvSpPr/>
          <p:nvPr userDrawn="1"/>
        </p:nvSpPr>
        <p:spPr>
          <a:xfrm>
            <a:off x="4953000" y="11144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105400" y="1276459"/>
            <a:ext cx="2895600" cy="1906307"/>
          </a:xfrm>
          <a:custGeom>
            <a:avLst/>
            <a:gdLst>
              <a:gd name="connsiteX0" fmla="*/ 0 w 3860800"/>
              <a:gd name="connsiteY0" fmla="*/ 0 h 2541743"/>
              <a:gd name="connsiteX1" fmla="*/ 3860800 w 3860800"/>
              <a:gd name="connsiteY1" fmla="*/ 0 h 2541743"/>
              <a:gd name="connsiteX2" fmla="*/ 3860800 w 3860800"/>
              <a:gd name="connsiteY2" fmla="*/ 2541743 h 2541743"/>
              <a:gd name="connsiteX3" fmla="*/ 0 w 3860800"/>
              <a:gd name="connsiteY3" fmla="*/ 2541743 h 2541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0800" h="2541743">
                <a:moveTo>
                  <a:pt x="0" y="0"/>
                </a:moveTo>
                <a:lnTo>
                  <a:pt x="3860800" y="0"/>
                </a:lnTo>
                <a:lnTo>
                  <a:pt x="3860800" y="2541743"/>
                </a:lnTo>
                <a:lnTo>
                  <a:pt x="0" y="254174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096672" y="3237193"/>
            <a:ext cx="3209925" cy="1906307"/>
          </a:xfrm>
          <a:custGeom>
            <a:avLst/>
            <a:gdLst>
              <a:gd name="connsiteX0" fmla="*/ 0 w 4279900"/>
              <a:gd name="connsiteY0" fmla="*/ 0 h 2541743"/>
              <a:gd name="connsiteX1" fmla="*/ 4279900 w 4279900"/>
              <a:gd name="connsiteY1" fmla="*/ 0 h 2541743"/>
              <a:gd name="connsiteX2" fmla="*/ 4279900 w 4279900"/>
              <a:gd name="connsiteY2" fmla="*/ 2541743 h 2541743"/>
              <a:gd name="connsiteX3" fmla="*/ 0 w 4279900"/>
              <a:gd name="connsiteY3" fmla="*/ 2541743 h 2541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9900" h="2541743">
                <a:moveTo>
                  <a:pt x="0" y="0"/>
                </a:moveTo>
                <a:lnTo>
                  <a:pt x="4279900" y="0"/>
                </a:lnTo>
                <a:lnTo>
                  <a:pt x="4279900" y="2541743"/>
                </a:lnTo>
                <a:lnTo>
                  <a:pt x="0" y="254174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980365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EE6E4-88BD-EE9A-0877-0E41A2278481}"/>
              </a:ext>
            </a:extLst>
          </p:cNvPr>
          <p:cNvSpPr/>
          <p:nvPr userDrawn="1"/>
        </p:nvSpPr>
        <p:spPr>
          <a:xfrm>
            <a:off x="2792413" y="112395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76458"/>
            <a:ext cx="4108410" cy="3266967"/>
          </a:xfrm>
          <a:custGeom>
            <a:avLst/>
            <a:gdLst>
              <a:gd name="connsiteX0" fmla="*/ 0 w 5477880"/>
              <a:gd name="connsiteY0" fmla="*/ 0 h 4355956"/>
              <a:gd name="connsiteX1" fmla="*/ 5477880 w 5477880"/>
              <a:gd name="connsiteY1" fmla="*/ 0 h 4355956"/>
              <a:gd name="connsiteX2" fmla="*/ 5477880 w 5477880"/>
              <a:gd name="connsiteY2" fmla="*/ 4355956 h 4355956"/>
              <a:gd name="connsiteX3" fmla="*/ 0 w 5477880"/>
              <a:gd name="connsiteY3" fmla="*/ 4355956 h 4355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7880" h="4355956">
                <a:moveTo>
                  <a:pt x="0" y="0"/>
                </a:moveTo>
                <a:lnTo>
                  <a:pt x="5477880" y="0"/>
                </a:lnTo>
                <a:lnTo>
                  <a:pt x="5477880" y="4355956"/>
                </a:lnTo>
                <a:lnTo>
                  <a:pt x="0" y="43559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344439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6F5418-83B0-E4FF-8902-D8DECCAEB754}"/>
              </a:ext>
            </a:extLst>
          </p:cNvPr>
          <p:cNvSpPr/>
          <p:nvPr userDrawn="1"/>
        </p:nvSpPr>
        <p:spPr>
          <a:xfrm>
            <a:off x="6950075" y="3179763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038651" y="1249633"/>
            <a:ext cx="1620611" cy="3293792"/>
          </a:xfrm>
          <a:custGeom>
            <a:avLst/>
            <a:gdLst>
              <a:gd name="connsiteX0" fmla="*/ 0 w 2160814"/>
              <a:gd name="connsiteY0" fmla="*/ 0 h 4391722"/>
              <a:gd name="connsiteX1" fmla="*/ 2160814 w 2160814"/>
              <a:gd name="connsiteY1" fmla="*/ 0 h 4391722"/>
              <a:gd name="connsiteX2" fmla="*/ 2160814 w 2160814"/>
              <a:gd name="connsiteY2" fmla="*/ 4391722 h 4391722"/>
              <a:gd name="connsiteX3" fmla="*/ 0 w 2160814"/>
              <a:gd name="connsiteY3" fmla="*/ 4391722 h 43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4391722">
                <a:moveTo>
                  <a:pt x="0" y="0"/>
                </a:moveTo>
                <a:lnTo>
                  <a:pt x="2160814" y="0"/>
                </a:lnTo>
                <a:lnTo>
                  <a:pt x="2160814" y="4391722"/>
                </a:lnTo>
                <a:lnTo>
                  <a:pt x="0" y="4391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6694714" y="1249633"/>
            <a:ext cx="1620611" cy="1612292"/>
          </a:xfrm>
          <a:custGeom>
            <a:avLst/>
            <a:gdLst>
              <a:gd name="connsiteX0" fmla="*/ 0 w 2160814"/>
              <a:gd name="connsiteY0" fmla="*/ 0 h 2149722"/>
              <a:gd name="connsiteX1" fmla="*/ 2160814 w 2160814"/>
              <a:gd name="connsiteY1" fmla="*/ 0 h 2149722"/>
              <a:gd name="connsiteX2" fmla="*/ 2160814 w 2160814"/>
              <a:gd name="connsiteY2" fmla="*/ 2149722 h 2149722"/>
              <a:gd name="connsiteX3" fmla="*/ 0 w 2160814"/>
              <a:gd name="connsiteY3" fmla="*/ 2149722 h 2149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2149722">
                <a:moveTo>
                  <a:pt x="0" y="0"/>
                </a:moveTo>
                <a:lnTo>
                  <a:pt x="2160814" y="0"/>
                </a:lnTo>
                <a:lnTo>
                  <a:pt x="2160814" y="2149722"/>
                </a:lnTo>
                <a:lnTo>
                  <a:pt x="0" y="2149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694714" y="2910823"/>
            <a:ext cx="1620611" cy="1612292"/>
          </a:xfrm>
          <a:custGeom>
            <a:avLst/>
            <a:gdLst>
              <a:gd name="connsiteX0" fmla="*/ 0 w 2160814"/>
              <a:gd name="connsiteY0" fmla="*/ 0 h 2149722"/>
              <a:gd name="connsiteX1" fmla="*/ 2160814 w 2160814"/>
              <a:gd name="connsiteY1" fmla="*/ 0 h 2149722"/>
              <a:gd name="connsiteX2" fmla="*/ 2160814 w 2160814"/>
              <a:gd name="connsiteY2" fmla="*/ 2149722 h 2149722"/>
              <a:gd name="connsiteX3" fmla="*/ 0 w 2160814"/>
              <a:gd name="connsiteY3" fmla="*/ 2149722 h 2149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2149722">
                <a:moveTo>
                  <a:pt x="0" y="0"/>
                </a:moveTo>
                <a:lnTo>
                  <a:pt x="2160814" y="0"/>
                </a:lnTo>
                <a:lnTo>
                  <a:pt x="2160814" y="2149722"/>
                </a:lnTo>
                <a:lnTo>
                  <a:pt x="0" y="2149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64080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621972" y="1314450"/>
            <a:ext cx="2688773" cy="3829050"/>
          </a:xfrm>
          <a:custGeom>
            <a:avLst/>
            <a:gdLst>
              <a:gd name="connsiteX0" fmla="*/ 0 w 3585031"/>
              <a:gd name="connsiteY0" fmla="*/ 0 h 5105400"/>
              <a:gd name="connsiteX1" fmla="*/ 3585031 w 3585031"/>
              <a:gd name="connsiteY1" fmla="*/ 0 h 5105400"/>
              <a:gd name="connsiteX2" fmla="*/ 3585031 w 3585031"/>
              <a:gd name="connsiteY2" fmla="*/ 5105400 h 5105400"/>
              <a:gd name="connsiteX3" fmla="*/ 0 w 3585031"/>
              <a:gd name="connsiteY3" fmla="*/ 5105400 h 510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5031" h="5105400">
                <a:moveTo>
                  <a:pt x="0" y="0"/>
                </a:moveTo>
                <a:lnTo>
                  <a:pt x="3585031" y="0"/>
                </a:lnTo>
                <a:lnTo>
                  <a:pt x="3585031" y="5105400"/>
                </a:lnTo>
                <a:lnTo>
                  <a:pt x="0" y="51054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0711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6A99E49-B5A1-5F51-121B-8C1C5057C982}"/>
              </a:ext>
            </a:extLst>
          </p:cNvPr>
          <p:cNvSpPr/>
          <p:nvPr/>
        </p:nvSpPr>
        <p:spPr>
          <a:xfrm>
            <a:off x="7035800" y="992188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622D33-1944-2AE9-EC61-64F80D797897}"/>
              </a:ext>
            </a:extLst>
          </p:cNvPr>
          <p:cNvSpPr/>
          <p:nvPr userDrawn="1"/>
        </p:nvSpPr>
        <p:spPr>
          <a:xfrm>
            <a:off x="7035800" y="992188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471077" y="1185235"/>
            <a:ext cx="1905796" cy="3358190"/>
          </a:xfrm>
          <a:custGeom>
            <a:avLst/>
            <a:gdLst>
              <a:gd name="connsiteX0" fmla="*/ 0 w 2541061"/>
              <a:gd name="connsiteY0" fmla="*/ 0 h 4477586"/>
              <a:gd name="connsiteX1" fmla="*/ 2541061 w 2541061"/>
              <a:gd name="connsiteY1" fmla="*/ 0 h 4477586"/>
              <a:gd name="connsiteX2" fmla="*/ 2541061 w 2541061"/>
              <a:gd name="connsiteY2" fmla="*/ 4477586 h 4477586"/>
              <a:gd name="connsiteX3" fmla="*/ 0 w 2541061"/>
              <a:gd name="connsiteY3" fmla="*/ 4477586 h 4477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1061" h="4477586">
                <a:moveTo>
                  <a:pt x="0" y="0"/>
                </a:moveTo>
                <a:lnTo>
                  <a:pt x="2541061" y="0"/>
                </a:lnTo>
                <a:lnTo>
                  <a:pt x="2541061" y="4477586"/>
                </a:lnTo>
                <a:lnTo>
                  <a:pt x="0" y="447758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409530" y="1185235"/>
            <a:ext cx="1905796" cy="2197427"/>
          </a:xfrm>
          <a:custGeom>
            <a:avLst/>
            <a:gdLst>
              <a:gd name="connsiteX0" fmla="*/ 0 w 2541061"/>
              <a:gd name="connsiteY0" fmla="*/ 0 h 2929902"/>
              <a:gd name="connsiteX1" fmla="*/ 2541061 w 2541061"/>
              <a:gd name="connsiteY1" fmla="*/ 0 h 2929902"/>
              <a:gd name="connsiteX2" fmla="*/ 2541061 w 2541061"/>
              <a:gd name="connsiteY2" fmla="*/ 2929902 h 2929902"/>
              <a:gd name="connsiteX3" fmla="*/ 0 w 2541061"/>
              <a:gd name="connsiteY3" fmla="*/ 2929902 h 2929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1061" h="2929902">
                <a:moveTo>
                  <a:pt x="0" y="0"/>
                </a:moveTo>
                <a:lnTo>
                  <a:pt x="2541061" y="0"/>
                </a:lnTo>
                <a:lnTo>
                  <a:pt x="2541061" y="2929902"/>
                </a:lnTo>
                <a:lnTo>
                  <a:pt x="0" y="292990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932797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5A1177-DD84-85A4-969E-F90A472C9C23}"/>
              </a:ext>
            </a:extLst>
          </p:cNvPr>
          <p:cNvSpPr/>
          <p:nvPr userDrawn="1"/>
        </p:nvSpPr>
        <p:spPr>
          <a:xfrm>
            <a:off x="6575425" y="31845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263658"/>
            <a:ext cx="2084180" cy="3879842"/>
          </a:xfrm>
          <a:custGeom>
            <a:avLst/>
            <a:gdLst>
              <a:gd name="connsiteX0" fmla="*/ 0 w 2778907"/>
              <a:gd name="connsiteY0" fmla="*/ 0 h 5173122"/>
              <a:gd name="connsiteX1" fmla="*/ 2778907 w 2778907"/>
              <a:gd name="connsiteY1" fmla="*/ 0 h 5173122"/>
              <a:gd name="connsiteX2" fmla="*/ 2778907 w 2778907"/>
              <a:gd name="connsiteY2" fmla="*/ 5173122 h 5173122"/>
              <a:gd name="connsiteX3" fmla="*/ 0 w 2778907"/>
              <a:gd name="connsiteY3" fmla="*/ 5173122 h 517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8907" h="5173122">
                <a:moveTo>
                  <a:pt x="0" y="0"/>
                </a:moveTo>
                <a:lnTo>
                  <a:pt x="2778907" y="0"/>
                </a:lnTo>
                <a:lnTo>
                  <a:pt x="2778907" y="5173122"/>
                </a:lnTo>
                <a:lnTo>
                  <a:pt x="0" y="51731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672263" y="0"/>
            <a:ext cx="2471738" cy="4543425"/>
          </a:xfrm>
          <a:custGeom>
            <a:avLst/>
            <a:gdLst>
              <a:gd name="connsiteX0" fmla="*/ 0 w 3295650"/>
              <a:gd name="connsiteY0" fmla="*/ 0 h 6057900"/>
              <a:gd name="connsiteX1" fmla="*/ 3295650 w 3295650"/>
              <a:gd name="connsiteY1" fmla="*/ 0 h 6057900"/>
              <a:gd name="connsiteX2" fmla="*/ 3295650 w 3295650"/>
              <a:gd name="connsiteY2" fmla="*/ 6057900 h 6057900"/>
              <a:gd name="connsiteX3" fmla="*/ 0 w 3295650"/>
              <a:gd name="connsiteY3" fmla="*/ 605790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5650" h="6057900">
                <a:moveTo>
                  <a:pt x="0" y="0"/>
                </a:moveTo>
                <a:lnTo>
                  <a:pt x="3295650" y="0"/>
                </a:lnTo>
                <a:lnTo>
                  <a:pt x="3295650" y="6057900"/>
                </a:lnTo>
                <a:lnTo>
                  <a:pt x="0" y="6057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134718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3" y="1249633"/>
            <a:ext cx="1620611" cy="1612292"/>
          </a:xfrm>
          <a:custGeom>
            <a:avLst/>
            <a:gdLst>
              <a:gd name="connsiteX0" fmla="*/ 0 w 2160814"/>
              <a:gd name="connsiteY0" fmla="*/ 0 h 2149722"/>
              <a:gd name="connsiteX1" fmla="*/ 2160814 w 2160814"/>
              <a:gd name="connsiteY1" fmla="*/ 0 h 2149722"/>
              <a:gd name="connsiteX2" fmla="*/ 2160814 w 2160814"/>
              <a:gd name="connsiteY2" fmla="*/ 2149722 h 2149722"/>
              <a:gd name="connsiteX3" fmla="*/ 0 w 2160814"/>
              <a:gd name="connsiteY3" fmla="*/ 2149722 h 2149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2149722">
                <a:moveTo>
                  <a:pt x="0" y="0"/>
                </a:moveTo>
                <a:lnTo>
                  <a:pt x="2160814" y="0"/>
                </a:lnTo>
                <a:lnTo>
                  <a:pt x="2160814" y="2149722"/>
                </a:lnTo>
                <a:lnTo>
                  <a:pt x="0" y="2149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2493467" y="1249633"/>
            <a:ext cx="1620611" cy="3293792"/>
          </a:xfrm>
          <a:custGeom>
            <a:avLst/>
            <a:gdLst>
              <a:gd name="connsiteX0" fmla="*/ 0 w 2160814"/>
              <a:gd name="connsiteY0" fmla="*/ 0 h 4391722"/>
              <a:gd name="connsiteX1" fmla="*/ 2160814 w 2160814"/>
              <a:gd name="connsiteY1" fmla="*/ 0 h 4391722"/>
              <a:gd name="connsiteX2" fmla="*/ 2160814 w 2160814"/>
              <a:gd name="connsiteY2" fmla="*/ 4391722 h 4391722"/>
              <a:gd name="connsiteX3" fmla="*/ 0 w 2160814"/>
              <a:gd name="connsiteY3" fmla="*/ 4391722 h 43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4391722">
                <a:moveTo>
                  <a:pt x="0" y="0"/>
                </a:moveTo>
                <a:lnTo>
                  <a:pt x="2160814" y="0"/>
                </a:lnTo>
                <a:lnTo>
                  <a:pt x="2160814" y="4391722"/>
                </a:lnTo>
                <a:lnTo>
                  <a:pt x="0" y="4391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29613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4A6E761-9148-663A-7BC1-00C14408D56E}"/>
              </a:ext>
            </a:extLst>
          </p:cNvPr>
          <p:cNvSpPr/>
          <p:nvPr userDrawn="1"/>
        </p:nvSpPr>
        <p:spPr>
          <a:xfrm>
            <a:off x="5030788" y="31718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159829" y="968826"/>
            <a:ext cx="3984172" cy="1771469"/>
          </a:xfrm>
          <a:custGeom>
            <a:avLst/>
            <a:gdLst>
              <a:gd name="connsiteX0" fmla="*/ 0 w 5312229"/>
              <a:gd name="connsiteY0" fmla="*/ 0 h 2361958"/>
              <a:gd name="connsiteX1" fmla="*/ 5312229 w 5312229"/>
              <a:gd name="connsiteY1" fmla="*/ 0 h 2361958"/>
              <a:gd name="connsiteX2" fmla="*/ 5312229 w 5312229"/>
              <a:gd name="connsiteY2" fmla="*/ 2361958 h 2361958"/>
              <a:gd name="connsiteX3" fmla="*/ 0 w 5312229"/>
              <a:gd name="connsiteY3" fmla="*/ 2361958 h 2361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2229" h="2361958">
                <a:moveTo>
                  <a:pt x="0" y="0"/>
                </a:moveTo>
                <a:lnTo>
                  <a:pt x="5312229" y="0"/>
                </a:lnTo>
                <a:lnTo>
                  <a:pt x="5312229" y="2361958"/>
                </a:lnTo>
                <a:lnTo>
                  <a:pt x="0" y="23619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159829" y="2771956"/>
            <a:ext cx="3984172" cy="1771469"/>
          </a:xfrm>
          <a:custGeom>
            <a:avLst/>
            <a:gdLst>
              <a:gd name="connsiteX0" fmla="*/ 0 w 5312229"/>
              <a:gd name="connsiteY0" fmla="*/ 0 h 2361958"/>
              <a:gd name="connsiteX1" fmla="*/ 5312229 w 5312229"/>
              <a:gd name="connsiteY1" fmla="*/ 0 h 2361958"/>
              <a:gd name="connsiteX2" fmla="*/ 5312229 w 5312229"/>
              <a:gd name="connsiteY2" fmla="*/ 2361958 h 2361958"/>
              <a:gd name="connsiteX3" fmla="*/ 0 w 5312229"/>
              <a:gd name="connsiteY3" fmla="*/ 2361958 h 2361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2229" h="2361958">
                <a:moveTo>
                  <a:pt x="0" y="0"/>
                </a:moveTo>
                <a:lnTo>
                  <a:pt x="5312229" y="0"/>
                </a:lnTo>
                <a:lnTo>
                  <a:pt x="5312229" y="2361958"/>
                </a:lnTo>
                <a:lnTo>
                  <a:pt x="0" y="23619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4406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3788A3-CDF1-C93A-4FAF-494E14609D67}"/>
              </a:ext>
            </a:extLst>
          </p:cNvPr>
          <p:cNvSpPr/>
          <p:nvPr userDrawn="1"/>
        </p:nvSpPr>
        <p:spPr>
          <a:xfrm>
            <a:off x="6943725" y="31718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3" y="1276458"/>
            <a:ext cx="3636092" cy="1979617"/>
          </a:xfrm>
          <a:custGeom>
            <a:avLst/>
            <a:gdLst>
              <a:gd name="connsiteX0" fmla="*/ 0 w 4848122"/>
              <a:gd name="connsiteY0" fmla="*/ 0 h 2639489"/>
              <a:gd name="connsiteX1" fmla="*/ 4848122 w 4848122"/>
              <a:gd name="connsiteY1" fmla="*/ 0 h 2639489"/>
              <a:gd name="connsiteX2" fmla="*/ 4848122 w 4848122"/>
              <a:gd name="connsiteY2" fmla="*/ 2639489 h 2639489"/>
              <a:gd name="connsiteX3" fmla="*/ 0 w 4848122"/>
              <a:gd name="connsiteY3" fmla="*/ 2639489 h 2639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48122" h="2639489">
                <a:moveTo>
                  <a:pt x="0" y="0"/>
                </a:moveTo>
                <a:lnTo>
                  <a:pt x="4848122" y="0"/>
                </a:lnTo>
                <a:lnTo>
                  <a:pt x="4848122" y="2639489"/>
                </a:lnTo>
                <a:lnTo>
                  <a:pt x="0" y="263948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007428" y="2971800"/>
            <a:ext cx="3299168" cy="1571625"/>
          </a:xfrm>
          <a:custGeom>
            <a:avLst/>
            <a:gdLst>
              <a:gd name="connsiteX0" fmla="*/ 0 w 4398891"/>
              <a:gd name="connsiteY0" fmla="*/ 0 h 2095500"/>
              <a:gd name="connsiteX1" fmla="*/ 4398891 w 4398891"/>
              <a:gd name="connsiteY1" fmla="*/ 0 h 2095500"/>
              <a:gd name="connsiteX2" fmla="*/ 4398891 w 4398891"/>
              <a:gd name="connsiteY2" fmla="*/ 2095500 h 2095500"/>
              <a:gd name="connsiteX3" fmla="*/ 0 w 4398891"/>
              <a:gd name="connsiteY3" fmla="*/ 209550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98891" h="2095500">
                <a:moveTo>
                  <a:pt x="0" y="0"/>
                </a:moveTo>
                <a:lnTo>
                  <a:pt x="4398891" y="0"/>
                </a:lnTo>
                <a:lnTo>
                  <a:pt x="4398891" y="2095500"/>
                </a:lnTo>
                <a:lnTo>
                  <a:pt x="0" y="20955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416422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74646F-7B38-2C1D-E77D-F75AF599C4D2}"/>
              </a:ext>
            </a:extLst>
          </p:cNvPr>
          <p:cNvSpPr/>
          <p:nvPr userDrawn="1"/>
        </p:nvSpPr>
        <p:spPr>
          <a:xfrm>
            <a:off x="4237038" y="1143000"/>
            <a:ext cx="1209675" cy="12112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376341" y="1276458"/>
            <a:ext cx="2057117" cy="3867042"/>
          </a:xfrm>
          <a:custGeom>
            <a:avLst/>
            <a:gdLst>
              <a:gd name="connsiteX0" fmla="*/ 0 w 2742822"/>
              <a:gd name="connsiteY0" fmla="*/ 0 h 5156056"/>
              <a:gd name="connsiteX1" fmla="*/ 2742822 w 2742822"/>
              <a:gd name="connsiteY1" fmla="*/ 0 h 5156056"/>
              <a:gd name="connsiteX2" fmla="*/ 2742822 w 2742822"/>
              <a:gd name="connsiteY2" fmla="*/ 5156056 h 5156056"/>
              <a:gd name="connsiteX3" fmla="*/ 0 w 2742822"/>
              <a:gd name="connsiteY3" fmla="*/ 5156056 h 515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2822" h="5156056">
                <a:moveTo>
                  <a:pt x="0" y="0"/>
                </a:moveTo>
                <a:lnTo>
                  <a:pt x="2742822" y="0"/>
                </a:lnTo>
                <a:lnTo>
                  <a:pt x="2742822" y="5156056"/>
                </a:lnTo>
                <a:lnTo>
                  <a:pt x="0" y="51560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843265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A503AC-8460-8102-873A-63E91E234A48}"/>
              </a:ext>
            </a:extLst>
          </p:cNvPr>
          <p:cNvSpPr/>
          <p:nvPr userDrawn="1"/>
        </p:nvSpPr>
        <p:spPr>
          <a:xfrm>
            <a:off x="2916238" y="119380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336717"/>
            <a:ext cx="4279448" cy="3806783"/>
          </a:xfrm>
          <a:custGeom>
            <a:avLst/>
            <a:gdLst>
              <a:gd name="connsiteX0" fmla="*/ 0 w 5705931"/>
              <a:gd name="connsiteY0" fmla="*/ 0 h 5075710"/>
              <a:gd name="connsiteX1" fmla="*/ 5705931 w 5705931"/>
              <a:gd name="connsiteY1" fmla="*/ 0 h 5075710"/>
              <a:gd name="connsiteX2" fmla="*/ 5705931 w 5705931"/>
              <a:gd name="connsiteY2" fmla="*/ 5075710 h 5075710"/>
              <a:gd name="connsiteX3" fmla="*/ 0 w 5705931"/>
              <a:gd name="connsiteY3" fmla="*/ 5075710 h 5075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5931" h="5075710">
                <a:moveTo>
                  <a:pt x="0" y="0"/>
                </a:moveTo>
                <a:lnTo>
                  <a:pt x="5705931" y="0"/>
                </a:lnTo>
                <a:lnTo>
                  <a:pt x="5705931" y="5075710"/>
                </a:lnTo>
                <a:lnTo>
                  <a:pt x="0" y="507571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65713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887186" y="2180567"/>
            <a:ext cx="1785257" cy="2361655"/>
          </a:xfrm>
          <a:custGeom>
            <a:avLst/>
            <a:gdLst>
              <a:gd name="connsiteX0" fmla="*/ 0 w 2380342"/>
              <a:gd name="connsiteY0" fmla="*/ 0 h 3148873"/>
              <a:gd name="connsiteX1" fmla="*/ 2380342 w 2380342"/>
              <a:gd name="connsiteY1" fmla="*/ 0 h 3148873"/>
              <a:gd name="connsiteX2" fmla="*/ 2380342 w 2380342"/>
              <a:gd name="connsiteY2" fmla="*/ 3148873 h 3148873"/>
              <a:gd name="connsiteX3" fmla="*/ 0 w 2380342"/>
              <a:gd name="connsiteY3" fmla="*/ 3148873 h 31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0342" h="3148873">
                <a:moveTo>
                  <a:pt x="0" y="0"/>
                </a:moveTo>
                <a:lnTo>
                  <a:pt x="2380342" y="0"/>
                </a:lnTo>
                <a:lnTo>
                  <a:pt x="2380342" y="3148873"/>
                </a:lnTo>
                <a:lnTo>
                  <a:pt x="0" y="31488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748643" y="2180567"/>
            <a:ext cx="1785257" cy="2361655"/>
          </a:xfrm>
          <a:custGeom>
            <a:avLst/>
            <a:gdLst>
              <a:gd name="connsiteX0" fmla="*/ 0 w 2380342"/>
              <a:gd name="connsiteY0" fmla="*/ 0 h 3148873"/>
              <a:gd name="connsiteX1" fmla="*/ 2380342 w 2380342"/>
              <a:gd name="connsiteY1" fmla="*/ 0 h 3148873"/>
              <a:gd name="connsiteX2" fmla="*/ 2380342 w 2380342"/>
              <a:gd name="connsiteY2" fmla="*/ 3148873 h 3148873"/>
              <a:gd name="connsiteX3" fmla="*/ 0 w 2380342"/>
              <a:gd name="connsiteY3" fmla="*/ 3148873 h 31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0342" h="3148873">
                <a:moveTo>
                  <a:pt x="0" y="0"/>
                </a:moveTo>
                <a:lnTo>
                  <a:pt x="2380342" y="0"/>
                </a:lnTo>
                <a:lnTo>
                  <a:pt x="2380342" y="3148873"/>
                </a:lnTo>
                <a:lnTo>
                  <a:pt x="0" y="31488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610101" y="2180567"/>
            <a:ext cx="1785257" cy="2361655"/>
          </a:xfrm>
          <a:custGeom>
            <a:avLst/>
            <a:gdLst>
              <a:gd name="connsiteX0" fmla="*/ 0 w 2380342"/>
              <a:gd name="connsiteY0" fmla="*/ 0 h 3148873"/>
              <a:gd name="connsiteX1" fmla="*/ 2380342 w 2380342"/>
              <a:gd name="connsiteY1" fmla="*/ 0 h 3148873"/>
              <a:gd name="connsiteX2" fmla="*/ 2380342 w 2380342"/>
              <a:gd name="connsiteY2" fmla="*/ 3148873 h 3148873"/>
              <a:gd name="connsiteX3" fmla="*/ 0 w 2380342"/>
              <a:gd name="connsiteY3" fmla="*/ 3148873 h 31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0342" h="3148873">
                <a:moveTo>
                  <a:pt x="0" y="0"/>
                </a:moveTo>
                <a:lnTo>
                  <a:pt x="2380342" y="0"/>
                </a:lnTo>
                <a:lnTo>
                  <a:pt x="2380342" y="3148873"/>
                </a:lnTo>
                <a:lnTo>
                  <a:pt x="0" y="31488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471558" y="2180567"/>
            <a:ext cx="1785257" cy="2361655"/>
          </a:xfrm>
          <a:custGeom>
            <a:avLst/>
            <a:gdLst>
              <a:gd name="connsiteX0" fmla="*/ 0 w 2380342"/>
              <a:gd name="connsiteY0" fmla="*/ 0 h 3148873"/>
              <a:gd name="connsiteX1" fmla="*/ 2380342 w 2380342"/>
              <a:gd name="connsiteY1" fmla="*/ 0 h 3148873"/>
              <a:gd name="connsiteX2" fmla="*/ 2380342 w 2380342"/>
              <a:gd name="connsiteY2" fmla="*/ 3148873 h 3148873"/>
              <a:gd name="connsiteX3" fmla="*/ 0 w 2380342"/>
              <a:gd name="connsiteY3" fmla="*/ 3148873 h 31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0342" h="3148873">
                <a:moveTo>
                  <a:pt x="0" y="0"/>
                </a:moveTo>
                <a:lnTo>
                  <a:pt x="2380342" y="0"/>
                </a:lnTo>
                <a:lnTo>
                  <a:pt x="2380342" y="3148873"/>
                </a:lnTo>
                <a:lnTo>
                  <a:pt x="0" y="31488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349452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BB1FFA-440F-2368-9CB1-892401E9E99E}"/>
              </a:ext>
            </a:extLst>
          </p:cNvPr>
          <p:cNvSpPr/>
          <p:nvPr userDrawn="1"/>
        </p:nvSpPr>
        <p:spPr>
          <a:xfrm>
            <a:off x="4916488" y="317817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061858" y="1208314"/>
            <a:ext cx="2024743" cy="3335111"/>
          </a:xfrm>
          <a:custGeom>
            <a:avLst/>
            <a:gdLst>
              <a:gd name="connsiteX0" fmla="*/ 0 w 2699657"/>
              <a:gd name="connsiteY0" fmla="*/ 0 h 4446814"/>
              <a:gd name="connsiteX1" fmla="*/ 2699657 w 2699657"/>
              <a:gd name="connsiteY1" fmla="*/ 0 h 4446814"/>
              <a:gd name="connsiteX2" fmla="*/ 2699657 w 2699657"/>
              <a:gd name="connsiteY2" fmla="*/ 4446814 h 4446814"/>
              <a:gd name="connsiteX3" fmla="*/ 0 w 2699657"/>
              <a:gd name="connsiteY3" fmla="*/ 4446814 h 4446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657" h="4446814">
                <a:moveTo>
                  <a:pt x="0" y="0"/>
                </a:moveTo>
                <a:lnTo>
                  <a:pt x="2699657" y="0"/>
                </a:lnTo>
                <a:lnTo>
                  <a:pt x="2699657" y="4446814"/>
                </a:lnTo>
                <a:lnTo>
                  <a:pt x="0" y="444681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119258" y="1208314"/>
            <a:ext cx="2024743" cy="3335111"/>
          </a:xfrm>
          <a:custGeom>
            <a:avLst/>
            <a:gdLst>
              <a:gd name="connsiteX0" fmla="*/ 0 w 2699657"/>
              <a:gd name="connsiteY0" fmla="*/ 0 h 4446814"/>
              <a:gd name="connsiteX1" fmla="*/ 2699657 w 2699657"/>
              <a:gd name="connsiteY1" fmla="*/ 0 h 4446814"/>
              <a:gd name="connsiteX2" fmla="*/ 2699657 w 2699657"/>
              <a:gd name="connsiteY2" fmla="*/ 4446814 h 4446814"/>
              <a:gd name="connsiteX3" fmla="*/ 0 w 2699657"/>
              <a:gd name="connsiteY3" fmla="*/ 4446814 h 4446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657" h="4446814">
                <a:moveTo>
                  <a:pt x="0" y="0"/>
                </a:moveTo>
                <a:lnTo>
                  <a:pt x="2699657" y="0"/>
                </a:lnTo>
                <a:lnTo>
                  <a:pt x="2699657" y="4446814"/>
                </a:lnTo>
                <a:lnTo>
                  <a:pt x="0" y="444681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974917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828675" y="1208314"/>
            <a:ext cx="2916011" cy="3335111"/>
          </a:xfrm>
          <a:custGeom>
            <a:avLst/>
            <a:gdLst>
              <a:gd name="connsiteX0" fmla="*/ 0 w 3888014"/>
              <a:gd name="connsiteY0" fmla="*/ 0 h 4446814"/>
              <a:gd name="connsiteX1" fmla="*/ 3888014 w 3888014"/>
              <a:gd name="connsiteY1" fmla="*/ 0 h 4446814"/>
              <a:gd name="connsiteX2" fmla="*/ 3888014 w 3888014"/>
              <a:gd name="connsiteY2" fmla="*/ 4446814 h 4446814"/>
              <a:gd name="connsiteX3" fmla="*/ 0 w 3888014"/>
              <a:gd name="connsiteY3" fmla="*/ 4446814 h 4446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8014" h="4446814">
                <a:moveTo>
                  <a:pt x="0" y="0"/>
                </a:moveTo>
                <a:lnTo>
                  <a:pt x="3888014" y="0"/>
                </a:lnTo>
                <a:lnTo>
                  <a:pt x="3888014" y="4446814"/>
                </a:lnTo>
                <a:lnTo>
                  <a:pt x="0" y="444681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088680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DD0DDA-AED2-C6A0-1DE6-8C73C929940A}"/>
              </a:ext>
            </a:extLst>
          </p:cNvPr>
          <p:cNvSpPr/>
          <p:nvPr userDrawn="1"/>
        </p:nvSpPr>
        <p:spPr>
          <a:xfrm>
            <a:off x="5945188" y="2852738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127172" y="1106262"/>
            <a:ext cx="1992083" cy="2834367"/>
          </a:xfrm>
          <a:custGeom>
            <a:avLst/>
            <a:gdLst>
              <a:gd name="connsiteX0" fmla="*/ 0 w 2656111"/>
              <a:gd name="connsiteY0" fmla="*/ 0 h 3779156"/>
              <a:gd name="connsiteX1" fmla="*/ 2656111 w 2656111"/>
              <a:gd name="connsiteY1" fmla="*/ 0 h 3779156"/>
              <a:gd name="connsiteX2" fmla="*/ 2656111 w 2656111"/>
              <a:gd name="connsiteY2" fmla="*/ 3779156 h 3779156"/>
              <a:gd name="connsiteX3" fmla="*/ 0 w 2656111"/>
              <a:gd name="connsiteY3" fmla="*/ 3779156 h 3779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1" h="3779156">
                <a:moveTo>
                  <a:pt x="0" y="0"/>
                </a:moveTo>
                <a:lnTo>
                  <a:pt x="2656111" y="0"/>
                </a:lnTo>
                <a:lnTo>
                  <a:pt x="2656111" y="3779156"/>
                </a:lnTo>
                <a:lnTo>
                  <a:pt x="0" y="37791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151917" y="1709058"/>
            <a:ext cx="1992083" cy="2834367"/>
          </a:xfrm>
          <a:custGeom>
            <a:avLst/>
            <a:gdLst>
              <a:gd name="connsiteX0" fmla="*/ 0 w 2656111"/>
              <a:gd name="connsiteY0" fmla="*/ 0 h 3779156"/>
              <a:gd name="connsiteX1" fmla="*/ 2656111 w 2656111"/>
              <a:gd name="connsiteY1" fmla="*/ 0 h 3779156"/>
              <a:gd name="connsiteX2" fmla="*/ 2656111 w 2656111"/>
              <a:gd name="connsiteY2" fmla="*/ 3779156 h 3779156"/>
              <a:gd name="connsiteX3" fmla="*/ 0 w 2656111"/>
              <a:gd name="connsiteY3" fmla="*/ 3779156 h 3779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1" h="3779156">
                <a:moveTo>
                  <a:pt x="0" y="0"/>
                </a:moveTo>
                <a:lnTo>
                  <a:pt x="2656111" y="0"/>
                </a:lnTo>
                <a:lnTo>
                  <a:pt x="2656111" y="3779156"/>
                </a:lnTo>
                <a:lnTo>
                  <a:pt x="0" y="37791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8465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1D1623-F9F6-AB69-97FA-A4880D7B48D8}"/>
              </a:ext>
            </a:extLst>
          </p:cNvPr>
          <p:cNvSpPr/>
          <p:nvPr/>
        </p:nvSpPr>
        <p:spPr>
          <a:xfrm>
            <a:off x="635000" y="102870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5E6BEF-2777-CF7B-6003-98A2357A12CF}"/>
              </a:ext>
            </a:extLst>
          </p:cNvPr>
          <p:cNvSpPr/>
          <p:nvPr userDrawn="1"/>
        </p:nvSpPr>
        <p:spPr>
          <a:xfrm>
            <a:off x="635000" y="102870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4" y="1185236"/>
            <a:ext cx="1678705" cy="2715252"/>
          </a:xfrm>
          <a:custGeom>
            <a:avLst/>
            <a:gdLst>
              <a:gd name="connsiteX0" fmla="*/ 0 w 2238273"/>
              <a:gd name="connsiteY0" fmla="*/ 0 h 3620336"/>
              <a:gd name="connsiteX1" fmla="*/ 2238273 w 2238273"/>
              <a:gd name="connsiteY1" fmla="*/ 0 h 3620336"/>
              <a:gd name="connsiteX2" fmla="*/ 2238273 w 2238273"/>
              <a:gd name="connsiteY2" fmla="*/ 3620336 h 3620336"/>
              <a:gd name="connsiteX3" fmla="*/ 0 w 2238273"/>
              <a:gd name="connsiteY3" fmla="*/ 3620336 h 362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273" h="3620336">
                <a:moveTo>
                  <a:pt x="0" y="0"/>
                </a:moveTo>
                <a:lnTo>
                  <a:pt x="2238273" y="0"/>
                </a:lnTo>
                <a:lnTo>
                  <a:pt x="2238273" y="3620336"/>
                </a:lnTo>
                <a:lnTo>
                  <a:pt x="0" y="362033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2544684" y="1828173"/>
            <a:ext cx="1678705" cy="2715252"/>
          </a:xfrm>
          <a:custGeom>
            <a:avLst/>
            <a:gdLst>
              <a:gd name="connsiteX0" fmla="*/ 0 w 2238273"/>
              <a:gd name="connsiteY0" fmla="*/ 0 h 3620336"/>
              <a:gd name="connsiteX1" fmla="*/ 2238273 w 2238273"/>
              <a:gd name="connsiteY1" fmla="*/ 0 h 3620336"/>
              <a:gd name="connsiteX2" fmla="*/ 2238273 w 2238273"/>
              <a:gd name="connsiteY2" fmla="*/ 3620336 h 3620336"/>
              <a:gd name="connsiteX3" fmla="*/ 0 w 2238273"/>
              <a:gd name="connsiteY3" fmla="*/ 3620336 h 362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273" h="3620336">
                <a:moveTo>
                  <a:pt x="0" y="0"/>
                </a:moveTo>
                <a:lnTo>
                  <a:pt x="2238273" y="0"/>
                </a:lnTo>
                <a:lnTo>
                  <a:pt x="2238273" y="3620336"/>
                </a:lnTo>
                <a:lnTo>
                  <a:pt x="0" y="362033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9120428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160EE2-F1BD-B41E-52FF-4D66589C62E8}"/>
              </a:ext>
            </a:extLst>
          </p:cNvPr>
          <p:cNvSpPr/>
          <p:nvPr userDrawn="1"/>
        </p:nvSpPr>
        <p:spPr>
          <a:xfrm>
            <a:off x="688975" y="319405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837402" y="1256006"/>
            <a:ext cx="3665050" cy="3258910"/>
          </a:xfrm>
          <a:custGeom>
            <a:avLst/>
            <a:gdLst>
              <a:gd name="connsiteX0" fmla="*/ 3693906 w 4886733"/>
              <a:gd name="connsiteY0" fmla="*/ 435460 h 4345213"/>
              <a:gd name="connsiteX1" fmla="*/ 4886733 w 4886733"/>
              <a:gd name="connsiteY1" fmla="*/ 435460 h 4345213"/>
              <a:gd name="connsiteX2" fmla="*/ 4886733 w 4886733"/>
              <a:gd name="connsiteY2" fmla="*/ 4345213 h 4345213"/>
              <a:gd name="connsiteX3" fmla="*/ 3693906 w 4886733"/>
              <a:gd name="connsiteY3" fmla="*/ 4345213 h 4345213"/>
              <a:gd name="connsiteX4" fmla="*/ 1231302 w 4886733"/>
              <a:gd name="connsiteY4" fmla="*/ 435460 h 4345213"/>
              <a:gd name="connsiteX5" fmla="*/ 2424129 w 4886733"/>
              <a:gd name="connsiteY5" fmla="*/ 435460 h 4345213"/>
              <a:gd name="connsiteX6" fmla="*/ 2424129 w 4886733"/>
              <a:gd name="connsiteY6" fmla="*/ 4345213 h 4345213"/>
              <a:gd name="connsiteX7" fmla="*/ 1231302 w 4886733"/>
              <a:gd name="connsiteY7" fmla="*/ 4345213 h 4345213"/>
              <a:gd name="connsiteX8" fmla="*/ 2462604 w 4886733"/>
              <a:gd name="connsiteY8" fmla="*/ 0 h 4345213"/>
              <a:gd name="connsiteX9" fmla="*/ 3655431 w 4886733"/>
              <a:gd name="connsiteY9" fmla="*/ 0 h 4345213"/>
              <a:gd name="connsiteX10" fmla="*/ 3655431 w 4886733"/>
              <a:gd name="connsiteY10" fmla="*/ 3909753 h 4345213"/>
              <a:gd name="connsiteX11" fmla="*/ 2462604 w 4886733"/>
              <a:gd name="connsiteY11" fmla="*/ 3909753 h 4345213"/>
              <a:gd name="connsiteX12" fmla="*/ 0 w 4886733"/>
              <a:gd name="connsiteY12" fmla="*/ 0 h 4345213"/>
              <a:gd name="connsiteX13" fmla="*/ 1192827 w 4886733"/>
              <a:gd name="connsiteY13" fmla="*/ 0 h 4345213"/>
              <a:gd name="connsiteX14" fmla="*/ 1192827 w 4886733"/>
              <a:gd name="connsiteY14" fmla="*/ 3909753 h 4345213"/>
              <a:gd name="connsiteX15" fmla="*/ 0 w 4886733"/>
              <a:gd name="connsiteY15" fmla="*/ 3909753 h 4345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886733" h="4345213">
                <a:moveTo>
                  <a:pt x="3693906" y="435460"/>
                </a:moveTo>
                <a:lnTo>
                  <a:pt x="4886733" y="435460"/>
                </a:lnTo>
                <a:lnTo>
                  <a:pt x="4886733" y="4345213"/>
                </a:lnTo>
                <a:lnTo>
                  <a:pt x="3693906" y="4345213"/>
                </a:lnTo>
                <a:close/>
                <a:moveTo>
                  <a:pt x="1231302" y="435460"/>
                </a:moveTo>
                <a:lnTo>
                  <a:pt x="2424129" y="435460"/>
                </a:lnTo>
                <a:lnTo>
                  <a:pt x="2424129" y="4345213"/>
                </a:lnTo>
                <a:lnTo>
                  <a:pt x="1231302" y="4345213"/>
                </a:lnTo>
                <a:close/>
                <a:moveTo>
                  <a:pt x="2462604" y="0"/>
                </a:moveTo>
                <a:lnTo>
                  <a:pt x="3655431" y="0"/>
                </a:lnTo>
                <a:lnTo>
                  <a:pt x="3655431" y="3909753"/>
                </a:lnTo>
                <a:lnTo>
                  <a:pt x="2462604" y="3909753"/>
                </a:lnTo>
                <a:close/>
                <a:moveTo>
                  <a:pt x="0" y="0"/>
                </a:moveTo>
                <a:lnTo>
                  <a:pt x="1192827" y="0"/>
                </a:lnTo>
                <a:lnTo>
                  <a:pt x="1192827" y="3909753"/>
                </a:lnTo>
                <a:lnTo>
                  <a:pt x="0" y="390975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90103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145972" y="2764972"/>
            <a:ext cx="5998028" cy="2378528"/>
          </a:xfrm>
          <a:custGeom>
            <a:avLst/>
            <a:gdLst>
              <a:gd name="connsiteX0" fmla="*/ 0 w 7997370"/>
              <a:gd name="connsiteY0" fmla="*/ 0 h 3171370"/>
              <a:gd name="connsiteX1" fmla="*/ 7997370 w 7997370"/>
              <a:gd name="connsiteY1" fmla="*/ 0 h 3171370"/>
              <a:gd name="connsiteX2" fmla="*/ 7997370 w 7997370"/>
              <a:gd name="connsiteY2" fmla="*/ 3171370 h 3171370"/>
              <a:gd name="connsiteX3" fmla="*/ 0 w 7997370"/>
              <a:gd name="connsiteY3" fmla="*/ 3171370 h 3171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97370" h="3171370">
                <a:moveTo>
                  <a:pt x="0" y="0"/>
                </a:moveTo>
                <a:lnTo>
                  <a:pt x="7997370" y="0"/>
                </a:lnTo>
                <a:lnTo>
                  <a:pt x="7997370" y="3171370"/>
                </a:lnTo>
                <a:lnTo>
                  <a:pt x="0" y="31713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990689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DBB2B8-6D06-2B4E-B3CB-6F586B939EE3}"/>
              </a:ext>
            </a:extLst>
          </p:cNvPr>
          <p:cNvSpPr/>
          <p:nvPr userDrawn="1"/>
        </p:nvSpPr>
        <p:spPr>
          <a:xfrm>
            <a:off x="661988" y="949325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7403" y="1106262"/>
            <a:ext cx="1818176" cy="2484663"/>
          </a:xfrm>
          <a:custGeom>
            <a:avLst/>
            <a:gdLst>
              <a:gd name="connsiteX0" fmla="*/ 0 w 2424234"/>
              <a:gd name="connsiteY0" fmla="*/ 0 h 3312884"/>
              <a:gd name="connsiteX1" fmla="*/ 2424234 w 2424234"/>
              <a:gd name="connsiteY1" fmla="*/ 0 h 3312884"/>
              <a:gd name="connsiteX2" fmla="*/ 2424234 w 2424234"/>
              <a:gd name="connsiteY2" fmla="*/ 3312884 h 3312884"/>
              <a:gd name="connsiteX3" fmla="*/ 0 w 2424234"/>
              <a:gd name="connsiteY3" fmla="*/ 3312884 h 331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234" h="3312884">
                <a:moveTo>
                  <a:pt x="0" y="0"/>
                </a:moveTo>
                <a:lnTo>
                  <a:pt x="2424234" y="0"/>
                </a:lnTo>
                <a:lnTo>
                  <a:pt x="2424234" y="3312884"/>
                </a:lnTo>
                <a:lnTo>
                  <a:pt x="0" y="331288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2688235" y="1106262"/>
            <a:ext cx="1818176" cy="2484663"/>
          </a:xfrm>
          <a:custGeom>
            <a:avLst/>
            <a:gdLst>
              <a:gd name="connsiteX0" fmla="*/ 0 w 2424234"/>
              <a:gd name="connsiteY0" fmla="*/ 0 h 3312884"/>
              <a:gd name="connsiteX1" fmla="*/ 2424234 w 2424234"/>
              <a:gd name="connsiteY1" fmla="*/ 0 h 3312884"/>
              <a:gd name="connsiteX2" fmla="*/ 2424234 w 2424234"/>
              <a:gd name="connsiteY2" fmla="*/ 3312884 h 3312884"/>
              <a:gd name="connsiteX3" fmla="*/ 0 w 2424234"/>
              <a:gd name="connsiteY3" fmla="*/ 3312884 h 331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234" h="3312884">
                <a:moveTo>
                  <a:pt x="0" y="0"/>
                </a:moveTo>
                <a:lnTo>
                  <a:pt x="2424234" y="0"/>
                </a:lnTo>
                <a:lnTo>
                  <a:pt x="2424234" y="3312884"/>
                </a:lnTo>
                <a:lnTo>
                  <a:pt x="0" y="331288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65631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0" y="1171575"/>
            <a:ext cx="4572000" cy="3971925"/>
          </a:xfrm>
          <a:custGeom>
            <a:avLst/>
            <a:gdLst>
              <a:gd name="connsiteX0" fmla="*/ 0 w 6096000"/>
              <a:gd name="connsiteY0" fmla="*/ 0 h 5295900"/>
              <a:gd name="connsiteX1" fmla="*/ 6096000 w 6096000"/>
              <a:gd name="connsiteY1" fmla="*/ 0 h 5295900"/>
              <a:gd name="connsiteX2" fmla="*/ 6096000 w 6096000"/>
              <a:gd name="connsiteY2" fmla="*/ 5295900 h 5295900"/>
              <a:gd name="connsiteX3" fmla="*/ 0 w 6096000"/>
              <a:gd name="connsiteY3" fmla="*/ 5295900 h 529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5295900">
                <a:moveTo>
                  <a:pt x="0" y="0"/>
                </a:moveTo>
                <a:lnTo>
                  <a:pt x="6096000" y="0"/>
                </a:lnTo>
                <a:lnTo>
                  <a:pt x="6096000" y="5295900"/>
                </a:lnTo>
                <a:lnTo>
                  <a:pt x="0" y="529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330023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0C4910-38A9-80EB-BAD2-6B577B76618F}"/>
              </a:ext>
            </a:extLst>
          </p:cNvPr>
          <p:cNvSpPr/>
          <p:nvPr userDrawn="1"/>
        </p:nvSpPr>
        <p:spPr>
          <a:xfrm>
            <a:off x="0" y="3581400"/>
            <a:ext cx="2128838" cy="156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481373" y="1639303"/>
            <a:ext cx="2129417" cy="2427215"/>
          </a:xfrm>
          <a:custGeom>
            <a:avLst/>
            <a:gdLst/>
            <a:ahLst/>
            <a:cxnLst/>
            <a:rect l="l" t="t" r="r" b="b"/>
            <a:pathLst>
              <a:path w="2839223" h="3236286">
                <a:moveTo>
                  <a:pt x="1447363" y="0"/>
                </a:moveTo>
                <a:cubicBezTo>
                  <a:pt x="1847274" y="0"/>
                  <a:pt x="2152188" y="74360"/>
                  <a:pt x="2362105" y="223081"/>
                </a:cubicBezTo>
                <a:cubicBezTo>
                  <a:pt x="2572023" y="371802"/>
                  <a:pt x="2696906" y="608405"/>
                  <a:pt x="2736754" y="932887"/>
                </a:cubicBezTo>
                <a:lnTo>
                  <a:pt x="1825215" y="986256"/>
                </a:lnTo>
                <a:cubicBezTo>
                  <a:pt x="1801021" y="845362"/>
                  <a:pt x="1750143" y="742894"/>
                  <a:pt x="1672580" y="678851"/>
                </a:cubicBezTo>
                <a:cubicBezTo>
                  <a:pt x="1595017" y="614809"/>
                  <a:pt x="1487924" y="582788"/>
                  <a:pt x="1351300" y="582788"/>
                </a:cubicBezTo>
                <a:cubicBezTo>
                  <a:pt x="1238869" y="582788"/>
                  <a:pt x="1154191" y="606626"/>
                  <a:pt x="1097264" y="654302"/>
                </a:cubicBezTo>
                <a:cubicBezTo>
                  <a:pt x="1040337" y="701978"/>
                  <a:pt x="1011874" y="759972"/>
                  <a:pt x="1011874" y="828284"/>
                </a:cubicBezTo>
                <a:cubicBezTo>
                  <a:pt x="1011874" y="878095"/>
                  <a:pt x="1035356" y="922925"/>
                  <a:pt x="1082321" y="962774"/>
                </a:cubicBezTo>
                <a:cubicBezTo>
                  <a:pt x="1127862" y="1004046"/>
                  <a:pt x="1236023" y="1042471"/>
                  <a:pt x="1406803" y="1078050"/>
                </a:cubicBezTo>
                <a:cubicBezTo>
                  <a:pt x="1829484" y="1169133"/>
                  <a:pt x="2132264" y="1261283"/>
                  <a:pt x="2315141" y="1354501"/>
                </a:cubicBezTo>
                <a:cubicBezTo>
                  <a:pt x="2498018" y="1447718"/>
                  <a:pt x="2631084" y="1563351"/>
                  <a:pt x="2714340" y="1701398"/>
                </a:cubicBezTo>
                <a:cubicBezTo>
                  <a:pt x="2797595" y="1839446"/>
                  <a:pt x="2839223" y="1993859"/>
                  <a:pt x="2839223" y="2164640"/>
                </a:cubicBezTo>
                <a:cubicBezTo>
                  <a:pt x="2839223" y="2365306"/>
                  <a:pt x="2783719" y="2550318"/>
                  <a:pt x="2672712" y="2719676"/>
                </a:cubicBezTo>
                <a:cubicBezTo>
                  <a:pt x="2561705" y="2889033"/>
                  <a:pt x="2406579" y="3017474"/>
                  <a:pt x="2207336" y="3104999"/>
                </a:cubicBezTo>
                <a:cubicBezTo>
                  <a:pt x="2008092" y="3192523"/>
                  <a:pt x="1756903" y="3236286"/>
                  <a:pt x="1453768" y="3236286"/>
                </a:cubicBezTo>
                <a:cubicBezTo>
                  <a:pt x="921503" y="3236286"/>
                  <a:pt x="552902" y="3133818"/>
                  <a:pt x="347965" y="2928881"/>
                </a:cubicBezTo>
                <a:cubicBezTo>
                  <a:pt x="143029" y="2723945"/>
                  <a:pt x="27041" y="2463505"/>
                  <a:pt x="0" y="2147562"/>
                </a:cubicBezTo>
                <a:lnTo>
                  <a:pt x="920080" y="2089923"/>
                </a:lnTo>
                <a:cubicBezTo>
                  <a:pt x="940004" y="2239356"/>
                  <a:pt x="980564" y="2353210"/>
                  <a:pt x="1041760" y="2431484"/>
                </a:cubicBezTo>
                <a:cubicBezTo>
                  <a:pt x="1141382" y="2558146"/>
                  <a:pt x="1283699" y="2621477"/>
                  <a:pt x="1468711" y="2621477"/>
                </a:cubicBezTo>
                <a:cubicBezTo>
                  <a:pt x="1606758" y="2621477"/>
                  <a:pt x="1713140" y="2589100"/>
                  <a:pt x="1787857" y="2524346"/>
                </a:cubicBezTo>
                <a:cubicBezTo>
                  <a:pt x="1862573" y="2459591"/>
                  <a:pt x="1899931" y="2384519"/>
                  <a:pt x="1899931" y="2299129"/>
                </a:cubicBezTo>
                <a:cubicBezTo>
                  <a:pt x="1899931" y="2218008"/>
                  <a:pt x="1864352" y="2145427"/>
                  <a:pt x="1793194" y="2081384"/>
                </a:cubicBezTo>
                <a:cubicBezTo>
                  <a:pt x="1722035" y="2017342"/>
                  <a:pt x="1556947" y="1956857"/>
                  <a:pt x="1297931" y="1899930"/>
                </a:cubicBezTo>
                <a:cubicBezTo>
                  <a:pt x="873827" y="1804578"/>
                  <a:pt x="571403" y="1677916"/>
                  <a:pt x="390660" y="1519944"/>
                </a:cubicBezTo>
                <a:cubicBezTo>
                  <a:pt x="208495" y="1361972"/>
                  <a:pt x="117412" y="1160594"/>
                  <a:pt x="117412" y="915809"/>
                </a:cubicBezTo>
                <a:cubicBezTo>
                  <a:pt x="117412" y="754991"/>
                  <a:pt x="164021" y="603068"/>
                  <a:pt x="257238" y="460039"/>
                </a:cubicBezTo>
                <a:cubicBezTo>
                  <a:pt x="350456" y="317010"/>
                  <a:pt x="490638" y="204580"/>
                  <a:pt x="677785" y="122748"/>
                </a:cubicBezTo>
                <a:cubicBezTo>
                  <a:pt x="864932" y="40916"/>
                  <a:pt x="1121458" y="0"/>
                  <a:pt x="144736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592880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BB3712-A7EC-BE6E-70DE-C21884FB8ACF}"/>
              </a:ext>
            </a:extLst>
          </p:cNvPr>
          <p:cNvSpPr/>
          <p:nvPr userDrawn="1"/>
        </p:nvSpPr>
        <p:spPr>
          <a:xfrm>
            <a:off x="7140575" y="3581400"/>
            <a:ext cx="2003425" cy="156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948182" y="1679330"/>
            <a:ext cx="3283784" cy="2347162"/>
          </a:xfrm>
          <a:custGeom>
            <a:avLst/>
            <a:gdLst/>
            <a:ahLst/>
            <a:cxnLst/>
            <a:rect l="l" t="t" r="r" b="b"/>
            <a:pathLst>
              <a:path w="4378379" h="3129549">
                <a:moveTo>
                  <a:pt x="0" y="0"/>
                </a:moveTo>
                <a:lnTo>
                  <a:pt x="918512" y="0"/>
                </a:lnTo>
                <a:lnTo>
                  <a:pt x="1249198" y="1751999"/>
                </a:lnTo>
                <a:lnTo>
                  <a:pt x="1733187" y="0"/>
                </a:lnTo>
                <a:lnTo>
                  <a:pt x="2648395" y="0"/>
                </a:lnTo>
                <a:lnTo>
                  <a:pt x="3133585" y="1749665"/>
                </a:lnTo>
                <a:lnTo>
                  <a:pt x="3464638" y="0"/>
                </a:lnTo>
                <a:lnTo>
                  <a:pt x="4378379" y="0"/>
                </a:lnTo>
                <a:lnTo>
                  <a:pt x="3688521" y="3129549"/>
                </a:lnTo>
                <a:lnTo>
                  <a:pt x="2740223" y="3129549"/>
                </a:lnTo>
                <a:lnTo>
                  <a:pt x="2191325" y="1159172"/>
                </a:lnTo>
                <a:lnTo>
                  <a:pt x="1644561" y="3129549"/>
                </a:lnTo>
                <a:lnTo>
                  <a:pt x="696264" y="312954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175381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AE7577-BAD2-EE76-922F-F4DA48272786}"/>
              </a:ext>
            </a:extLst>
          </p:cNvPr>
          <p:cNvSpPr/>
          <p:nvPr userDrawn="1"/>
        </p:nvSpPr>
        <p:spPr>
          <a:xfrm>
            <a:off x="0" y="3581400"/>
            <a:ext cx="2128838" cy="156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40980" y="1639303"/>
            <a:ext cx="2432018" cy="2427215"/>
          </a:xfrm>
          <a:custGeom>
            <a:avLst/>
            <a:gdLst/>
            <a:ahLst/>
            <a:cxnLst/>
            <a:rect l="l" t="t" r="r" b="b"/>
            <a:pathLst>
              <a:path w="3242691" h="3236286">
                <a:moveTo>
                  <a:pt x="1613874" y="732220"/>
                </a:moveTo>
                <a:cubicBezTo>
                  <a:pt x="1418900" y="732220"/>
                  <a:pt x="1262351" y="801244"/>
                  <a:pt x="1144228" y="939291"/>
                </a:cubicBezTo>
                <a:cubicBezTo>
                  <a:pt x="1026105" y="1077338"/>
                  <a:pt x="967044" y="1305757"/>
                  <a:pt x="967044" y="1624547"/>
                </a:cubicBezTo>
                <a:cubicBezTo>
                  <a:pt x="967044" y="1940491"/>
                  <a:pt x="1025749" y="2167486"/>
                  <a:pt x="1143161" y="2305533"/>
                </a:cubicBezTo>
                <a:cubicBezTo>
                  <a:pt x="1260572" y="2443581"/>
                  <a:pt x="1420323" y="2512604"/>
                  <a:pt x="1622413" y="2512604"/>
                </a:cubicBezTo>
                <a:cubicBezTo>
                  <a:pt x="1830195" y="2512604"/>
                  <a:pt x="1991014" y="2445004"/>
                  <a:pt x="2104867" y="2309803"/>
                </a:cubicBezTo>
                <a:cubicBezTo>
                  <a:pt x="2218721" y="2174602"/>
                  <a:pt x="2275647" y="1931952"/>
                  <a:pt x="2275647" y="1581852"/>
                </a:cubicBezTo>
                <a:cubicBezTo>
                  <a:pt x="2275647" y="1287256"/>
                  <a:pt x="2216230" y="1072002"/>
                  <a:pt x="2097395" y="936089"/>
                </a:cubicBezTo>
                <a:cubicBezTo>
                  <a:pt x="1978561" y="800176"/>
                  <a:pt x="1817387" y="732220"/>
                  <a:pt x="1613874" y="732220"/>
                </a:cubicBezTo>
                <a:close/>
                <a:moveTo>
                  <a:pt x="1616009" y="0"/>
                </a:moveTo>
                <a:cubicBezTo>
                  <a:pt x="2136888" y="0"/>
                  <a:pt x="2538222" y="139826"/>
                  <a:pt x="2820009" y="419479"/>
                </a:cubicBezTo>
                <a:cubicBezTo>
                  <a:pt x="3101797" y="699131"/>
                  <a:pt x="3242691" y="1090858"/>
                  <a:pt x="3242691" y="1594660"/>
                </a:cubicBezTo>
                <a:cubicBezTo>
                  <a:pt x="3242691" y="1960415"/>
                  <a:pt x="3181139" y="2260348"/>
                  <a:pt x="3058034" y="2494459"/>
                </a:cubicBezTo>
                <a:cubicBezTo>
                  <a:pt x="2934930" y="2728570"/>
                  <a:pt x="2757034" y="2910736"/>
                  <a:pt x="2524346" y="3040956"/>
                </a:cubicBezTo>
                <a:cubicBezTo>
                  <a:pt x="2291658" y="3171176"/>
                  <a:pt x="2001687" y="3236286"/>
                  <a:pt x="1654434" y="3236286"/>
                </a:cubicBezTo>
                <a:cubicBezTo>
                  <a:pt x="1301488" y="3236286"/>
                  <a:pt x="1009383" y="3180071"/>
                  <a:pt x="778118" y="3067640"/>
                </a:cubicBezTo>
                <a:cubicBezTo>
                  <a:pt x="546853" y="2955210"/>
                  <a:pt x="359350" y="2777314"/>
                  <a:pt x="215610" y="2533952"/>
                </a:cubicBezTo>
                <a:cubicBezTo>
                  <a:pt x="71870" y="2290590"/>
                  <a:pt x="0" y="1986032"/>
                  <a:pt x="0" y="1620278"/>
                </a:cubicBezTo>
                <a:cubicBezTo>
                  <a:pt x="0" y="1109360"/>
                  <a:pt x="142317" y="711584"/>
                  <a:pt x="426951" y="426950"/>
                </a:cubicBezTo>
                <a:cubicBezTo>
                  <a:pt x="711585" y="142316"/>
                  <a:pt x="1107937" y="0"/>
                  <a:pt x="161600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52244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1C36F3E-CA84-7728-FEB9-0776546E584F}"/>
              </a:ext>
            </a:extLst>
          </p:cNvPr>
          <p:cNvSpPr/>
          <p:nvPr userDrawn="1"/>
        </p:nvSpPr>
        <p:spPr>
          <a:xfrm>
            <a:off x="6683375" y="3200400"/>
            <a:ext cx="2460625" cy="1943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477494" y="1679330"/>
            <a:ext cx="2204667" cy="2347162"/>
          </a:xfrm>
          <a:custGeom>
            <a:avLst/>
            <a:gdLst/>
            <a:ahLst/>
            <a:cxnLst/>
            <a:rect l="l" t="t" r="r" b="b"/>
            <a:pathLst>
              <a:path w="2939556" h="3129549">
                <a:moveTo>
                  <a:pt x="0" y="0"/>
                </a:moveTo>
                <a:lnTo>
                  <a:pt x="2939556" y="0"/>
                </a:lnTo>
                <a:lnTo>
                  <a:pt x="2939556" y="772781"/>
                </a:lnTo>
                <a:lnTo>
                  <a:pt x="1953300" y="772781"/>
                </a:lnTo>
                <a:lnTo>
                  <a:pt x="1953300" y="3129549"/>
                </a:lnTo>
                <a:lnTo>
                  <a:pt x="986256" y="3129549"/>
                </a:lnTo>
                <a:lnTo>
                  <a:pt x="986256" y="772781"/>
                </a:lnTo>
                <a:lnTo>
                  <a:pt x="0" y="7727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63402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DEE8E7-3AC6-8299-96F3-5DF9F60C8745}"/>
              </a:ext>
            </a:extLst>
          </p:cNvPr>
          <p:cNvSpPr/>
          <p:nvPr userDrawn="1"/>
        </p:nvSpPr>
        <p:spPr>
          <a:xfrm>
            <a:off x="0" y="2571750"/>
            <a:ext cx="3956050" cy="2571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0A0CF9-5693-C678-2505-D8DD7108A7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338263"/>
            <a:ext cx="23241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0F7BC7-9FFA-9C44-87C3-41A528E35F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1338263"/>
            <a:ext cx="23241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035863" y="2132202"/>
            <a:ext cx="1387412" cy="1666549"/>
          </a:xfrm>
          <a:custGeom>
            <a:avLst/>
            <a:gdLst>
              <a:gd name="connsiteX0" fmla="*/ 273487 w 1849882"/>
              <a:gd name="connsiteY0" fmla="*/ 0 h 2222065"/>
              <a:gd name="connsiteX1" fmla="*/ 1576395 w 1849882"/>
              <a:gd name="connsiteY1" fmla="*/ 0 h 2222065"/>
              <a:gd name="connsiteX2" fmla="*/ 1849882 w 1849882"/>
              <a:gd name="connsiteY2" fmla="*/ 273487 h 2222065"/>
              <a:gd name="connsiteX3" fmla="*/ 1849882 w 1849882"/>
              <a:gd name="connsiteY3" fmla="*/ 1948578 h 2222065"/>
              <a:gd name="connsiteX4" fmla="*/ 1576395 w 1849882"/>
              <a:gd name="connsiteY4" fmla="*/ 2222065 h 2222065"/>
              <a:gd name="connsiteX5" fmla="*/ 273487 w 1849882"/>
              <a:gd name="connsiteY5" fmla="*/ 2222065 h 2222065"/>
              <a:gd name="connsiteX6" fmla="*/ 0 w 1849882"/>
              <a:gd name="connsiteY6" fmla="*/ 1948578 h 2222065"/>
              <a:gd name="connsiteX7" fmla="*/ 0 w 1849882"/>
              <a:gd name="connsiteY7" fmla="*/ 273487 h 2222065"/>
              <a:gd name="connsiteX8" fmla="*/ 273487 w 1849882"/>
              <a:gd name="connsiteY8" fmla="*/ 0 h 222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9882" h="2222065">
                <a:moveTo>
                  <a:pt x="273487" y="0"/>
                </a:moveTo>
                <a:lnTo>
                  <a:pt x="1576395" y="0"/>
                </a:lnTo>
                <a:cubicBezTo>
                  <a:pt x="1727438" y="0"/>
                  <a:pt x="1849882" y="122444"/>
                  <a:pt x="1849882" y="273487"/>
                </a:cubicBezTo>
                <a:lnTo>
                  <a:pt x="1849882" y="1948578"/>
                </a:lnTo>
                <a:cubicBezTo>
                  <a:pt x="1849882" y="2099621"/>
                  <a:pt x="1727438" y="2222065"/>
                  <a:pt x="1576395" y="2222065"/>
                </a:cubicBezTo>
                <a:lnTo>
                  <a:pt x="273487" y="2222065"/>
                </a:lnTo>
                <a:cubicBezTo>
                  <a:pt x="122444" y="2222065"/>
                  <a:pt x="0" y="2099621"/>
                  <a:pt x="0" y="1948578"/>
                </a:cubicBezTo>
                <a:lnTo>
                  <a:pt x="0" y="273487"/>
                </a:lnTo>
                <a:cubicBezTo>
                  <a:pt x="0" y="122444"/>
                  <a:pt x="122444" y="0"/>
                  <a:pt x="27348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945728" y="2132202"/>
            <a:ext cx="1387412" cy="1666549"/>
          </a:xfrm>
          <a:custGeom>
            <a:avLst/>
            <a:gdLst>
              <a:gd name="connsiteX0" fmla="*/ 273487 w 1849882"/>
              <a:gd name="connsiteY0" fmla="*/ 0 h 2222065"/>
              <a:gd name="connsiteX1" fmla="*/ 1576395 w 1849882"/>
              <a:gd name="connsiteY1" fmla="*/ 0 h 2222065"/>
              <a:gd name="connsiteX2" fmla="*/ 1849882 w 1849882"/>
              <a:gd name="connsiteY2" fmla="*/ 273487 h 2222065"/>
              <a:gd name="connsiteX3" fmla="*/ 1849882 w 1849882"/>
              <a:gd name="connsiteY3" fmla="*/ 1948578 h 2222065"/>
              <a:gd name="connsiteX4" fmla="*/ 1576395 w 1849882"/>
              <a:gd name="connsiteY4" fmla="*/ 2222065 h 2222065"/>
              <a:gd name="connsiteX5" fmla="*/ 273487 w 1849882"/>
              <a:gd name="connsiteY5" fmla="*/ 2222065 h 2222065"/>
              <a:gd name="connsiteX6" fmla="*/ 0 w 1849882"/>
              <a:gd name="connsiteY6" fmla="*/ 1948578 h 2222065"/>
              <a:gd name="connsiteX7" fmla="*/ 0 w 1849882"/>
              <a:gd name="connsiteY7" fmla="*/ 273487 h 2222065"/>
              <a:gd name="connsiteX8" fmla="*/ 273487 w 1849882"/>
              <a:gd name="connsiteY8" fmla="*/ 0 h 222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9882" h="2222065">
                <a:moveTo>
                  <a:pt x="273487" y="0"/>
                </a:moveTo>
                <a:lnTo>
                  <a:pt x="1576395" y="0"/>
                </a:lnTo>
                <a:cubicBezTo>
                  <a:pt x="1727438" y="0"/>
                  <a:pt x="1849882" y="122444"/>
                  <a:pt x="1849882" y="273487"/>
                </a:cubicBezTo>
                <a:lnTo>
                  <a:pt x="1849882" y="1948578"/>
                </a:lnTo>
                <a:cubicBezTo>
                  <a:pt x="1849882" y="2099621"/>
                  <a:pt x="1727438" y="2222065"/>
                  <a:pt x="1576395" y="2222065"/>
                </a:cubicBezTo>
                <a:lnTo>
                  <a:pt x="273487" y="2222065"/>
                </a:lnTo>
                <a:cubicBezTo>
                  <a:pt x="122444" y="2222065"/>
                  <a:pt x="0" y="2099621"/>
                  <a:pt x="0" y="1948578"/>
                </a:cubicBezTo>
                <a:lnTo>
                  <a:pt x="0" y="273487"/>
                </a:lnTo>
                <a:cubicBezTo>
                  <a:pt x="0" y="122444"/>
                  <a:pt x="122444" y="0"/>
                  <a:pt x="27348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5289578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265D44-ACC5-C936-F6B7-041677F6987C}"/>
              </a:ext>
            </a:extLst>
          </p:cNvPr>
          <p:cNvSpPr/>
          <p:nvPr userDrawn="1"/>
        </p:nvSpPr>
        <p:spPr>
          <a:xfrm>
            <a:off x="6343650" y="1919288"/>
            <a:ext cx="2800350" cy="32242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BB81EC-3203-F438-B5D7-DAE379F8C9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076325"/>
            <a:ext cx="2790825" cy="37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552518" y="1343279"/>
            <a:ext cx="2257022" cy="3224782"/>
          </a:xfrm>
          <a:custGeom>
            <a:avLst/>
            <a:gdLst>
              <a:gd name="connsiteX0" fmla="*/ 61481 w 3009362"/>
              <a:gd name="connsiteY0" fmla="*/ 0 h 4299709"/>
              <a:gd name="connsiteX1" fmla="*/ 2947881 w 3009362"/>
              <a:gd name="connsiteY1" fmla="*/ 0 h 4299709"/>
              <a:gd name="connsiteX2" fmla="*/ 3009362 w 3009362"/>
              <a:gd name="connsiteY2" fmla="*/ 61481 h 4299709"/>
              <a:gd name="connsiteX3" fmla="*/ 3009362 w 3009362"/>
              <a:gd name="connsiteY3" fmla="*/ 4238228 h 4299709"/>
              <a:gd name="connsiteX4" fmla="*/ 2947881 w 3009362"/>
              <a:gd name="connsiteY4" fmla="*/ 4299709 h 4299709"/>
              <a:gd name="connsiteX5" fmla="*/ 61481 w 3009362"/>
              <a:gd name="connsiteY5" fmla="*/ 4299709 h 4299709"/>
              <a:gd name="connsiteX6" fmla="*/ 0 w 3009362"/>
              <a:gd name="connsiteY6" fmla="*/ 4238228 h 4299709"/>
              <a:gd name="connsiteX7" fmla="*/ 0 w 3009362"/>
              <a:gd name="connsiteY7" fmla="*/ 61481 h 4299709"/>
              <a:gd name="connsiteX8" fmla="*/ 61481 w 3009362"/>
              <a:gd name="connsiteY8" fmla="*/ 0 h 429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9362" h="4299709">
                <a:moveTo>
                  <a:pt x="61481" y="0"/>
                </a:moveTo>
                <a:lnTo>
                  <a:pt x="2947881" y="0"/>
                </a:lnTo>
                <a:cubicBezTo>
                  <a:pt x="2981836" y="0"/>
                  <a:pt x="3009362" y="27526"/>
                  <a:pt x="3009362" y="61481"/>
                </a:cubicBezTo>
                <a:lnTo>
                  <a:pt x="3009362" y="4238228"/>
                </a:lnTo>
                <a:cubicBezTo>
                  <a:pt x="3009362" y="4272183"/>
                  <a:pt x="2981836" y="4299709"/>
                  <a:pt x="2947881" y="4299709"/>
                </a:cubicBezTo>
                <a:lnTo>
                  <a:pt x="61481" y="4299709"/>
                </a:lnTo>
                <a:cubicBezTo>
                  <a:pt x="27526" y="4299709"/>
                  <a:pt x="0" y="4272183"/>
                  <a:pt x="0" y="4238228"/>
                </a:cubicBezTo>
                <a:lnTo>
                  <a:pt x="0" y="61481"/>
                </a:lnTo>
                <a:cubicBezTo>
                  <a:pt x="0" y="27526"/>
                  <a:pt x="27526" y="0"/>
                  <a:pt x="61481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8547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105400" y="1276459"/>
            <a:ext cx="2895600" cy="1906307"/>
          </a:xfrm>
          <a:custGeom>
            <a:avLst/>
            <a:gdLst>
              <a:gd name="connsiteX0" fmla="*/ 0 w 3860800"/>
              <a:gd name="connsiteY0" fmla="*/ 0 h 2541743"/>
              <a:gd name="connsiteX1" fmla="*/ 3860800 w 3860800"/>
              <a:gd name="connsiteY1" fmla="*/ 0 h 2541743"/>
              <a:gd name="connsiteX2" fmla="*/ 3860800 w 3860800"/>
              <a:gd name="connsiteY2" fmla="*/ 2541743 h 2541743"/>
              <a:gd name="connsiteX3" fmla="*/ 0 w 3860800"/>
              <a:gd name="connsiteY3" fmla="*/ 2541743 h 2541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0800" h="2541743">
                <a:moveTo>
                  <a:pt x="0" y="0"/>
                </a:moveTo>
                <a:lnTo>
                  <a:pt x="3860800" y="0"/>
                </a:lnTo>
                <a:lnTo>
                  <a:pt x="3860800" y="2541743"/>
                </a:lnTo>
                <a:lnTo>
                  <a:pt x="0" y="254174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096672" y="3237193"/>
            <a:ext cx="3209925" cy="1906307"/>
          </a:xfrm>
          <a:custGeom>
            <a:avLst/>
            <a:gdLst>
              <a:gd name="connsiteX0" fmla="*/ 0 w 4279900"/>
              <a:gd name="connsiteY0" fmla="*/ 0 h 2541743"/>
              <a:gd name="connsiteX1" fmla="*/ 4279900 w 4279900"/>
              <a:gd name="connsiteY1" fmla="*/ 0 h 2541743"/>
              <a:gd name="connsiteX2" fmla="*/ 4279900 w 4279900"/>
              <a:gd name="connsiteY2" fmla="*/ 2541743 h 2541743"/>
              <a:gd name="connsiteX3" fmla="*/ 0 w 4279900"/>
              <a:gd name="connsiteY3" fmla="*/ 2541743 h 2541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9900" h="2541743">
                <a:moveTo>
                  <a:pt x="0" y="0"/>
                </a:moveTo>
                <a:lnTo>
                  <a:pt x="4279900" y="0"/>
                </a:lnTo>
                <a:lnTo>
                  <a:pt x="4279900" y="2541743"/>
                </a:lnTo>
                <a:lnTo>
                  <a:pt x="0" y="254174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18130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Top Corners Rounded 1">
            <a:extLst>
              <a:ext uri="{FF2B5EF4-FFF2-40B4-BE49-F238E27FC236}">
                <a16:creationId xmlns:a16="http://schemas.microsoft.com/office/drawing/2014/main" id="{48989157-CCFC-9AAB-F388-1BF89717E3D1}"/>
              </a:ext>
            </a:extLst>
          </p:cNvPr>
          <p:cNvSpPr/>
          <p:nvPr userDrawn="1"/>
        </p:nvSpPr>
        <p:spPr>
          <a:xfrm>
            <a:off x="793750" y="1204913"/>
            <a:ext cx="3386138" cy="3336925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38344" y="1306285"/>
            <a:ext cx="3097007" cy="3237140"/>
          </a:xfrm>
          <a:custGeom>
            <a:avLst/>
            <a:gdLst>
              <a:gd name="connsiteX0" fmla="*/ 0 w 3693041"/>
              <a:gd name="connsiteY0" fmla="*/ 0 h 5041900"/>
              <a:gd name="connsiteX1" fmla="*/ 3693041 w 3693041"/>
              <a:gd name="connsiteY1" fmla="*/ 0 h 5041900"/>
              <a:gd name="connsiteX2" fmla="*/ 3693041 w 3693041"/>
              <a:gd name="connsiteY2" fmla="*/ 5041900 h 5041900"/>
              <a:gd name="connsiteX3" fmla="*/ 0 w 3693041"/>
              <a:gd name="connsiteY3" fmla="*/ 5041900 h 504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3041" h="5041900">
                <a:moveTo>
                  <a:pt x="0" y="0"/>
                </a:moveTo>
                <a:lnTo>
                  <a:pt x="3693041" y="0"/>
                </a:lnTo>
                <a:lnTo>
                  <a:pt x="3693041" y="5041900"/>
                </a:lnTo>
                <a:lnTo>
                  <a:pt x="0" y="5041900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01430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05592E-A451-BC90-2486-42B0BB999D82}"/>
              </a:ext>
            </a:extLst>
          </p:cNvPr>
          <p:cNvSpPr/>
          <p:nvPr/>
        </p:nvSpPr>
        <p:spPr>
          <a:xfrm>
            <a:off x="2792413" y="112395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CF9244-89D8-C525-DF8A-84D6325869B3}"/>
              </a:ext>
            </a:extLst>
          </p:cNvPr>
          <p:cNvSpPr/>
          <p:nvPr userDrawn="1"/>
        </p:nvSpPr>
        <p:spPr>
          <a:xfrm>
            <a:off x="2792413" y="1123950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76458"/>
            <a:ext cx="4108410" cy="3266967"/>
          </a:xfrm>
          <a:custGeom>
            <a:avLst/>
            <a:gdLst>
              <a:gd name="connsiteX0" fmla="*/ 0 w 5477880"/>
              <a:gd name="connsiteY0" fmla="*/ 0 h 4355956"/>
              <a:gd name="connsiteX1" fmla="*/ 5477880 w 5477880"/>
              <a:gd name="connsiteY1" fmla="*/ 0 h 4355956"/>
              <a:gd name="connsiteX2" fmla="*/ 5477880 w 5477880"/>
              <a:gd name="connsiteY2" fmla="*/ 4355956 h 4355956"/>
              <a:gd name="connsiteX3" fmla="*/ 0 w 5477880"/>
              <a:gd name="connsiteY3" fmla="*/ 4355956 h 4355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7880" h="4355956">
                <a:moveTo>
                  <a:pt x="0" y="0"/>
                </a:moveTo>
                <a:lnTo>
                  <a:pt x="5477880" y="0"/>
                </a:lnTo>
                <a:lnTo>
                  <a:pt x="5477880" y="4355956"/>
                </a:lnTo>
                <a:lnTo>
                  <a:pt x="0" y="43559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8967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E08183-4D1E-4091-70F8-6A2DEB3A6A5B}"/>
              </a:ext>
            </a:extLst>
          </p:cNvPr>
          <p:cNvSpPr/>
          <p:nvPr/>
        </p:nvSpPr>
        <p:spPr>
          <a:xfrm>
            <a:off x="6950075" y="3179763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CADF26-0A10-2DF8-DB2F-4243549309FD}"/>
              </a:ext>
            </a:extLst>
          </p:cNvPr>
          <p:cNvSpPr/>
          <p:nvPr userDrawn="1"/>
        </p:nvSpPr>
        <p:spPr>
          <a:xfrm>
            <a:off x="6950075" y="3179763"/>
            <a:ext cx="1514475" cy="15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038651" y="1249633"/>
            <a:ext cx="1620611" cy="3293792"/>
          </a:xfrm>
          <a:custGeom>
            <a:avLst/>
            <a:gdLst>
              <a:gd name="connsiteX0" fmla="*/ 0 w 2160814"/>
              <a:gd name="connsiteY0" fmla="*/ 0 h 4391722"/>
              <a:gd name="connsiteX1" fmla="*/ 2160814 w 2160814"/>
              <a:gd name="connsiteY1" fmla="*/ 0 h 4391722"/>
              <a:gd name="connsiteX2" fmla="*/ 2160814 w 2160814"/>
              <a:gd name="connsiteY2" fmla="*/ 4391722 h 4391722"/>
              <a:gd name="connsiteX3" fmla="*/ 0 w 2160814"/>
              <a:gd name="connsiteY3" fmla="*/ 4391722 h 43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4391722">
                <a:moveTo>
                  <a:pt x="0" y="0"/>
                </a:moveTo>
                <a:lnTo>
                  <a:pt x="2160814" y="0"/>
                </a:lnTo>
                <a:lnTo>
                  <a:pt x="2160814" y="4391722"/>
                </a:lnTo>
                <a:lnTo>
                  <a:pt x="0" y="4391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6694714" y="1249633"/>
            <a:ext cx="1620611" cy="1612292"/>
          </a:xfrm>
          <a:custGeom>
            <a:avLst/>
            <a:gdLst>
              <a:gd name="connsiteX0" fmla="*/ 0 w 2160814"/>
              <a:gd name="connsiteY0" fmla="*/ 0 h 2149722"/>
              <a:gd name="connsiteX1" fmla="*/ 2160814 w 2160814"/>
              <a:gd name="connsiteY1" fmla="*/ 0 h 2149722"/>
              <a:gd name="connsiteX2" fmla="*/ 2160814 w 2160814"/>
              <a:gd name="connsiteY2" fmla="*/ 2149722 h 2149722"/>
              <a:gd name="connsiteX3" fmla="*/ 0 w 2160814"/>
              <a:gd name="connsiteY3" fmla="*/ 2149722 h 2149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2149722">
                <a:moveTo>
                  <a:pt x="0" y="0"/>
                </a:moveTo>
                <a:lnTo>
                  <a:pt x="2160814" y="0"/>
                </a:lnTo>
                <a:lnTo>
                  <a:pt x="2160814" y="2149722"/>
                </a:lnTo>
                <a:lnTo>
                  <a:pt x="0" y="2149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694714" y="2910823"/>
            <a:ext cx="1620611" cy="1612292"/>
          </a:xfrm>
          <a:custGeom>
            <a:avLst/>
            <a:gdLst>
              <a:gd name="connsiteX0" fmla="*/ 0 w 2160814"/>
              <a:gd name="connsiteY0" fmla="*/ 0 h 2149722"/>
              <a:gd name="connsiteX1" fmla="*/ 2160814 w 2160814"/>
              <a:gd name="connsiteY1" fmla="*/ 0 h 2149722"/>
              <a:gd name="connsiteX2" fmla="*/ 2160814 w 2160814"/>
              <a:gd name="connsiteY2" fmla="*/ 2149722 h 2149722"/>
              <a:gd name="connsiteX3" fmla="*/ 0 w 2160814"/>
              <a:gd name="connsiteY3" fmla="*/ 2149722 h 2149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814" h="2149722">
                <a:moveTo>
                  <a:pt x="0" y="0"/>
                </a:moveTo>
                <a:lnTo>
                  <a:pt x="2160814" y="0"/>
                </a:lnTo>
                <a:lnTo>
                  <a:pt x="2160814" y="2149722"/>
                </a:lnTo>
                <a:lnTo>
                  <a:pt x="0" y="214972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945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621972" y="1314450"/>
            <a:ext cx="2688773" cy="3829050"/>
          </a:xfrm>
          <a:custGeom>
            <a:avLst/>
            <a:gdLst>
              <a:gd name="connsiteX0" fmla="*/ 0 w 3585031"/>
              <a:gd name="connsiteY0" fmla="*/ 0 h 5105400"/>
              <a:gd name="connsiteX1" fmla="*/ 3585031 w 3585031"/>
              <a:gd name="connsiteY1" fmla="*/ 0 h 5105400"/>
              <a:gd name="connsiteX2" fmla="*/ 3585031 w 3585031"/>
              <a:gd name="connsiteY2" fmla="*/ 5105400 h 5105400"/>
              <a:gd name="connsiteX3" fmla="*/ 0 w 3585031"/>
              <a:gd name="connsiteY3" fmla="*/ 5105400 h 510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5031" h="5105400">
                <a:moveTo>
                  <a:pt x="0" y="0"/>
                </a:moveTo>
                <a:lnTo>
                  <a:pt x="3585031" y="0"/>
                </a:lnTo>
                <a:lnTo>
                  <a:pt x="3585031" y="5105400"/>
                </a:lnTo>
                <a:lnTo>
                  <a:pt x="0" y="51054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4651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61" Type="http://schemas.openxmlformats.org/officeDocument/2006/relationships/theme" Target="../theme/theme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61" r:id="rId9"/>
    <p:sldLayoutId id="2147483781" r:id="rId10"/>
    <p:sldLayoutId id="2147483762" r:id="rId11"/>
    <p:sldLayoutId id="2147483782" r:id="rId12"/>
    <p:sldLayoutId id="2147483783" r:id="rId13"/>
    <p:sldLayoutId id="2147483784" r:id="rId14"/>
    <p:sldLayoutId id="2147483785" r:id="rId15"/>
    <p:sldLayoutId id="2147483763" r:id="rId16"/>
    <p:sldLayoutId id="2147483786" r:id="rId17"/>
    <p:sldLayoutId id="2147483764" r:id="rId18"/>
    <p:sldLayoutId id="2147483787" r:id="rId19"/>
    <p:sldLayoutId id="2147483788" r:id="rId20"/>
    <p:sldLayoutId id="2147483765" r:id="rId21"/>
    <p:sldLayoutId id="2147483789" r:id="rId22"/>
    <p:sldLayoutId id="2147483766" r:id="rId23"/>
    <p:sldLayoutId id="2147483790" r:id="rId24"/>
    <p:sldLayoutId id="2147483791" r:id="rId25"/>
    <p:sldLayoutId id="2147483792" r:id="rId26"/>
    <p:sldLayoutId id="2147483793" r:id="rId27"/>
    <p:sldLayoutId id="2147483794" r:id="rId28"/>
    <p:sldLayoutId id="2147483795" r:id="rId29"/>
    <p:sldLayoutId id="2147483796" r:id="rId30"/>
    <p:sldLayoutId id="2147483797" r:id="rId31"/>
    <p:sldLayoutId id="2147483798" r:id="rId32"/>
    <p:sldLayoutId id="2147483799" r:id="rId33"/>
    <p:sldLayoutId id="2147483800" r:id="rId34"/>
    <p:sldLayoutId id="2147483801" r:id="rId35"/>
    <p:sldLayoutId id="2147483802" r:id="rId36"/>
    <p:sldLayoutId id="2147483803" r:id="rId37"/>
    <p:sldLayoutId id="2147483804" r:id="rId38"/>
    <p:sldLayoutId id="2147483767" r:id="rId39"/>
    <p:sldLayoutId id="2147483805" r:id="rId40"/>
    <p:sldLayoutId id="2147483768" r:id="rId41"/>
    <p:sldLayoutId id="2147483806" r:id="rId42"/>
    <p:sldLayoutId id="2147483807" r:id="rId43"/>
    <p:sldLayoutId id="2147483808" r:id="rId44"/>
    <p:sldLayoutId id="2147483809" r:id="rId45"/>
    <p:sldLayoutId id="2147483769" r:id="rId46"/>
    <p:sldLayoutId id="2147483810" r:id="rId47"/>
    <p:sldLayoutId id="2147483770" r:id="rId48"/>
    <p:sldLayoutId id="2147483811" r:id="rId49"/>
    <p:sldLayoutId id="2147483812" r:id="rId50"/>
    <p:sldLayoutId id="2147483771" r:id="rId51"/>
    <p:sldLayoutId id="2147483813" r:id="rId52"/>
    <p:sldLayoutId id="2147483772" r:id="rId53"/>
    <p:sldLayoutId id="2147483814" r:id="rId54"/>
    <p:sldLayoutId id="2147483815" r:id="rId55"/>
    <p:sldLayoutId id="2147483816" r:id="rId56"/>
    <p:sldLayoutId id="2147483817" r:id="rId57"/>
    <p:sldLayoutId id="2147483818" r:id="rId58"/>
    <p:sldLayoutId id="2147483819" r:id="rId59"/>
    <p:sldLayoutId id="2147483820" r:id="rId60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Plus Jakarta Sans" pitchFamily="2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Plus Jakarta Sans" pitchFamily="2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Plus Jakarta Sans" pitchFamily="2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Plus Jakarta Sans" pitchFamily="2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Plus Jakarta Sans" pitchFamily="2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Plus Jakarta Sans" pitchFamily="2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Plus Jakarta Sans" pitchFamily="2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Plus Jakarta Sans" pitchFamily="2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6DC64D31-6469-55D5-CB70-5B7D5FB74557}"/>
              </a:ext>
            </a:extLst>
          </p:cNvPr>
          <p:cNvSpPr txBox="1"/>
          <p:nvPr/>
        </p:nvSpPr>
        <p:spPr>
          <a:xfrm>
            <a:off x="4307306" y="1611310"/>
            <a:ext cx="421897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Convenzione tra Fondazione </a:t>
            </a:r>
            <a:r>
              <a:rPr lang="it-IT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Diakonia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Onlus OCC Bergamo e ODCEC Bergamo</a:t>
            </a:r>
            <a:endParaRPr lang="id-ID" sz="28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123CFA2-4B1A-65DD-C7B1-F0FE1351F124}"/>
              </a:ext>
            </a:extLst>
          </p:cNvPr>
          <p:cNvSpPr/>
          <p:nvPr/>
        </p:nvSpPr>
        <p:spPr>
          <a:xfrm>
            <a:off x="4399381" y="3616886"/>
            <a:ext cx="1309688" cy="320675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>
              <a:solidFill>
                <a:schemeClr val="accent3"/>
              </a:solidFill>
            </a:endParaRPr>
          </a:p>
        </p:txBody>
      </p:sp>
      <p:sp>
        <p:nvSpPr>
          <p:cNvPr id="22" name="Graphic 78">
            <a:extLst>
              <a:ext uri="{FF2B5EF4-FFF2-40B4-BE49-F238E27FC236}">
                <a16:creationId xmlns:a16="http://schemas.microsoft.com/office/drawing/2014/main" id="{7CCF3D79-3955-1691-7348-47E26BE8BE65}"/>
              </a:ext>
            </a:extLst>
          </p:cNvPr>
          <p:cNvSpPr/>
          <p:nvPr/>
        </p:nvSpPr>
        <p:spPr>
          <a:xfrm>
            <a:off x="7820025" y="4403725"/>
            <a:ext cx="496888" cy="139700"/>
          </a:xfrm>
          <a:custGeom>
            <a:avLst/>
            <a:gdLst>
              <a:gd name="connsiteX0" fmla="*/ 36794 w 662003"/>
              <a:gd name="connsiteY0" fmla="*/ 0 h 187506"/>
              <a:gd name="connsiteX1" fmla="*/ 0 w 662003"/>
              <a:gd name="connsiteY1" fmla="*/ 35379 h 187506"/>
              <a:gd name="connsiteX2" fmla="*/ 36794 w 662003"/>
              <a:gd name="connsiteY2" fmla="*/ 70757 h 187506"/>
              <a:gd name="connsiteX3" fmla="*/ 73587 w 662003"/>
              <a:gd name="connsiteY3" fmla="*/ 35379 h 187506"/>
              <a:gd name="connsiteX4" fmla="*/ 36794 w 662003"/>
              <a:gd name="connsiteY4" fmla="*/ 0 h 187506"/>
              <a:gd name="connsiteX5" fmla="*/ 36794 w 662003"/>
              <a:gd name="connsiteY5" fmla="*/ 54791 h 187506"/>
              <a:gd name="connsiteX6" fmla="*/ 16604 w 662003"/>
              <a:gd name="connsiteY6" fmla="*/ 35379 h 187506"/>
              <a:gd name="connsiteX7" fmla="*/ 36794 w 662003"/>
              <a:gd name="connsiteY7" fmla="*/ 15966 h 187506"/>
              <a:gd name="connsiteX8" fmla="*/ 56983 w 662003"/>
              <a:gd name="connsiteY8" fmla="*/ 35379 h 187506"/>
              <a:gd name="connsiteX9" fmla="*/ 36794 w 662003"/>
              <a:gd name="connsiteY9" fmla="*/ 54791 h 187506"/>
              <a:gd name="connsiteX10" fmla="*/ 183874 w 662003"/>
              <a:gd name="connsiteY10" fmla="*/ 0 h 187506"/>
              <a:gd name="connsiteX11" fmla="*/ 147081 w 662003"/>
              <a:gd name="connsiteY11" fmla="*/ 35379 h 187506"/>
              <a:gd name="connsiteX12" fmla="*/ 183874 w 662003"/>
              <a:gd name="connsiteY12" fmla="*/ 70757 h 187506"/>
              <a:gd name="connsiteX13" fmla="*/ 220668 w 662003"/>
              <a:gd name="connsiteY13" fmla="*/ 35379 h 187506"/>
              <a:gd name="connsiteX14" fmla="*/ 183874 w 662003"/>
              <a:gd name="connsiteY14" fmla="*/ 0 h 187506"/>
              <a:gd name="connsiteX15" fmla="*/ 183874 w 662003"/>
              <a:gd name="connsiteY15" fmla="*/ 54791 h 187506"/>
              <a:gd name="connsiteX16" fmla="*/ 163685 w 662003"/>
              <a:gd name="connsiteY16" fmla="*/ 35379 h 187506"/>
              <a:gd name="connsiteX17" fmla="*/ 183874 w 662003"/>
              <a:gd name="connsiteY17" fmla="*/ 15966 h 187506"/>
              <a:gd name="connsiteX18" fmla="*/ 204064 w 662003"/>
              <a:gd name="connsiteY18" fmla="*/ 35379 h 187506"/>
              <a:gd name="connsiteX19" fmla="*/ 183874 w 662003"/>
              <a:gd name="connsiteY19" fmla="*/ 54791 h 187506"/>
              <a:gd name="connsiteX20" fmla="*/ 331049 w 662003"/>
              <a:gd name="connsiteY20" fmla="*/ 0 h 187506"/>
              <a:gd name="connsiteX21" fmla="*/ 294255 w 662003"/>
              <a:gd name="connsiteY21" fmla="*/ 35379 h 187506"/>
              <a:gd name="connsiteX22" fmla="*/ 331049 w 662003"/>
              <a:gd name="connsiteY22" fmla="*/ 70757 h 187506"/>
              <a:gd name="connsiteX23" fmla="*/ 367843 w 662003"/>
              <a:gd name="connsiteY23" fmla="*/ 35379 h 187506"/>
              <a:gd name="connsiteX24" fmla="*/ 331049 w 662003"/>
              <a:gd name="connsiteY24" fmla="*/ 0 h 187506"/>
              <a:gd name="connsiteX25" fmla="*/ 331049 w 662003"/>
              <a:gd name="connsiteY25" fmla="*/ 54791 h 187506"/>
              <a:gd name="connsiteX26" fmla="*/ 310860 w 662003"/>
              <a:gd name="connsiteY26" fmla="*/ 35379 h 187506"/>
              <a:gd name="connsiteX27" fmla="*/ 331049 w 662003"/>
              <a:gd name="connsiteY27" fmla="*/ 15966 h 187506"/>
              <a:gd name="connsiteX28" fmla="*/ 351238 w 662003"/>
              <a:gd name="connsiteY28" fmla="*/ 35379 h 187506"/>
              <a:gd name="connsiteX29" fmla="*/ 331049 w 662003"/>
              <a:gd name="connsiteY29" fmla="*/ 54791 h 187506"/>
              <a:gd name="connsiteX30" fmla="*/ 478130 w 662003"/>
              <a:gd name="connsiteY30" fmla="*/ 0 h 187506"/>
              <a:gd name="connsiteX31" fmla="*/ 441336 w 662003"/>
              <a:gd name="connsiteY31" fmla="*/ 35379 h 187506"/>
              <a:gd name="connsiteX32" fmla="*/ 478130 w 662003"/>
              <a:gd name="connsiteY32" fmla="*/ 70757 h 187506"/>
              <a:gd name="connsiteX33" fmla="*/ 514923 w 662003"/>
              <a:gd name="connsiteY33" fmla="*/ 35379 h 187506"/>
              <a:gd name="connsiteX34" fmla="*/ 478130 w 662003"/>
              <a:gd name="connsiteY34" fmla="*/ 0 h 187506"/>
              <a:gd name="connsiteX35" fmla="*/ 478130 w 662003"/>
              <a:gd name="connsiteY35" fmla="*/ 54791 h 187506"/>
              <a:gd name="connsiteX36" fmla="*/ 457940 w 662003"/>
              <a:gd name="connsiteY36" fmla="*/ 35379 h 187506"/>
              <a:gd name="connsiteX37" fmla="*/ 478130 w 662003"/>
              <a:gd name="connsiteY37" fmla="*/ 15966 h 187506"/>
              <a:gd name="connsiteX38" fmla="*/ 498319 w 662003"/>
              <a:gd name="connsiteY38" fmla="*/ 35379 h 187506"/>
              <a:gd name="connsiteX39" fmla="*/ 478130 w 662003"/>
              <a:gd name="connsiteY39" fmla="*/ 54791 h 187506"/>
              <a:gd name="connsiteX40" fmla="*/ 625210 w 662003"/>
              <a:gd name="connsiteY40" fmla="*/ 70757 h 187506"/>
              <a:gd name="connsiteX41" fmla="*/ 662004 w 662003"/>
              <a:gd name="connsiteY41" fmla="*/ 35379 h 187506"/>
              <a:gd name="connsiteX42" fmla="*/ 625210 w 662003"/>
              <a:gd name="connsiteY42" fmla="*/ 0 h 187506"/>
              <a:gd name="connsiteX43" fmla="*/ 588416 w 662003"/>
              <a:gd name="connsiteY43" fmla="*/ 35379 h 187506"/>
              <a:gd name="connsiteX44" fmla="*/ 625210 w 662003"/>
              <a:gd name="connsiteY44" fmla="*/ 70757 h 187506"/>
              <a:gd name="connsiteX45" fmla="*/ 625210 w 662003"/>
              <a:gd name="connsiteY45" fmla="*/ 15966 h 187506"/>
              <a:gd name="connsiteX46" fmla="*/ 645400 w 662003"/>
              <a:gd name="connsiteY46" fmla="*/ 35379 h 187506"/>
              <a:gd name="connsiteX47" fmla="*/ 625210 w 662003"/>
              <a:gd name="connsiteY47" fmla="*/ 54791 h 187506"/>
              <a:gd name="connsiteX48" fmla="*/ 605021 w 662003"/>
              <a:gd name="connsiteY48" fmla="*/ 35379 h 187506"/>
              <a:gd name="connsiteX49" fmla="*/ 625210 w 662003"/>
              <a:gd name="connsiteY49" fmla="*/ 15966 h 187506"/>
              <a:gd name="connsiteX50" fmla="*/ 36794 w 662003"/>
              <a:gd name="connsiteY50" fmla="*/ 116749 h 187506"/>
              <a:gd name="connsiteX51" fmla="*/ 0 w 662003"/>
              <a:gd name="connsiteY51" fmla="*/ 152128 h 187506"/>
              <a:gd name="connsiteX52" fmla="*/ 36794 w 662003"/>
              <a:gd name="connsiteY52" fmla="*/ 187506 h 187506"/>
              <a:gd name="connsiteX53" fmla="*/ 73587 w 662003"/>
              <a:gd name="connsiteY53" fmla="*/ 152128 h 187506"/>
              <a:gd name="connsiteX54" fmla="*/ 36794 w 662003"/>
              <a:gd name="connsiteY54" fmla="*/ 116749 h 187506"/>
              <a:gd name="connsiteX55" fmla="*/ 36794 w 662003"/>
              <a:gd name="connsiteY55" fmla="*/ 171541 h 187506"/>
              <a:gd name="connsiteX56" fmla="*/ 16604 w 662003"/>
              <a:gd name="connsiteY56" fmla="*/ 152128 h 187506"/>
              <a:gd name="connsiteX57" fmla="*/ 36794 w 662003"/>
              <a:gd name="connsiteY57" fmla="*/ 132715 h 187506"/>
              <a:gd name="connsiteX58" fmla="*/ 56983 w 662003"/>
              <a:gd name="connsiteY58" fmla="*/ 152128 h 187506"/>
              <a:gd name="connsiteX59" fmla="*/ 36794 w 662003"/>
              <a:gd name="connsiteY59" fmla="*/ 171541 h 187506"/>
              <a:gd name="connsiteX60" fmla="*/ 183874 w 662003"/>
              <a:gd name="connsiteY60" fmla="*/ 116749 h 187506"/>
              <a:gd name="connsiteX61" fmla="*/ 147081 w 662003"/>
              <a:gd name="connsiteY61" fmla="*/ 152128 h 187506"/>
              <a:gd name="connsiteX62" fmla="*/ 183874 w 662003"/>
              <a:gd name="connsiteY62" fmla="*/ 187506 h 187506"/>
              <a:gd name="connsiteX63" fmla="*/ 220668 w 662003"/>
              <a:gd name="connsiteY63" fmla="*/ 152128 h 187506"/>
              <a:gd name="connsiteX64" fmla="*/ 183874 w 662003"/>
              <a:gd name="connsiteY64" fmla="*/ 116749 h 187506"/>
              <a:gd name="connsiteX65" fmla="*/ 183874 w 662003"/>
              <a:gd name="connsiteY65" fmla="*/ 171541 h 187506"/>
              <a:gd name="connsiteX66" fmla="*/ 163685 w 662003"/>
              <a:gd name="connsiteY66" fmla="*/ 152128 h 187506"/>
              <a:gd name="connsiteX67" fmla="*/ 183874 w 662003"/>
              <a:gd name="connsiteY67" fmla="*/ 132715 h 187506"/>
              <a:gd name="connsiteX68" fmla="*/ 204064 w 662003"/>
              <a:gd name="connsiteY68" fmla="*/ 152128 h 187506"/>
              <a:gd name="connsiteX69" fmla="*/ 183874 w 662003"/>
              <a:gd name="connsiteY69" fmla="*/ 171541 h 187506"/>
              <a:gd name="connsiteX70" fmla="*/ 330955 w 662003"/>
              <a:gd name="connsiteY70" fmla="*/ 116749 h 187506"/>
              <a:gd name="connsiteX71" fmla="*/ 294161 w 662003"/>
              <a:gd name="connsiteY71" fmla="*/ 152128 h 187506"/>
              <a:gd name="connsiteX72" fmla="*/ 330955 w 662003"/>
              <a:gd name="connsiteY72" fmla="*/ 187506 h 187506"/>
              <a:gd name="connsiteX73" fmla="*/ 367748 w 662003"/>
              <a:gd name="connsiteY73" fmla="*/ 152128 h 187506"/>
              <a:gd name="connsiteX74" fmla="*/ 330955 w 662003"/>
              <a:gd name="connsiteY74" fmla="*/ 116749 h 187506"/>
              <a:gd name="connsiteX75" fmla="*/ 330955 w 662003"/>
              <a:gd name="connsiteY75" fmla="*/ 171541 h 187506"/>
              <a:gd name="connsiteX76" fmla="*/ 310765 w 662003"/>
              <a:gd name="connsiteY76" fmla="*/ 152128 h 187506"/>
              <a:gd name="connsiteX77" fmla="*/ 330955 w 662003"/>
              <a:gd name="connsiteY77" fmla="*/ 132715 h 187506"/>
              <a:gd name="connsiteX78" fmla="*/ 351144 w 662003"/>
              <a:gd name="connsiteY78" fmla="*/ 152128 h 187506"/>
              <a:gd name="connsiteX79" fmla="*/ 330955 w 662003"/>
              <a:gd name="connsiteY79" fmla="*/ 171541 h 187506"/>
              <a:gd name="connsiteX80" fmla="*/ 478035 w 662003"/>
              <a:gd name="connsiteY80" fmla="*/ 116749 h 187506"/>
              <a:gd name="connsiteX81" fmla="*/ 441242 w 662003"/>
              <a:gd name="connsiteY81" fmla="*/ 152128 h 187506"/>
              <a:gd name="connsiteX82" fmla="*/ 478035 w 662003"/>
              <a:gd name="connsiteY82" fmla="*/ 187506 h 187506"/>
              <a:gd name="connsiteX83" fmla="*/ 514829 w 662003"/>
              <a:gd name="connsiteY83" fmla="*/ 152128 h 187506"/>
              <a:gd name="connsiteX84" fmla="*/ 478035 w 662003"/>
              <a:gd name="connsiteY84" fmla="*/ 116749 h 187506"/>
              <a:gd name="connsiteX85" fmla="*/ 478035 w 662003"/>
              <a:gd name="connsiteY85" fmla="*/ 171541 h 187506"/>
              <a:gd name="connsiteX86" fmla="*/ 457846 w 662003"/>
              <a:gd name="connsiteY86" fmla="*/ 152128 h 187506"/>
              <a:gd name="connsiteX87" fmla="*/ 478035 w 662003"/>
              <a:gd name="connsiteY87" fmla="*/ 132715 h 187506"/>
              <a:gd name="connsiteX88" fmla="*/ 498225 w 662003"/>
              <a:gd name="connsiteY88" fmla="*/ 152128 h 187506"/>
              <a:gd name="connsiteX89" fmla="*/ 478035 w 662003"/>
              <a:gd name="connsiteY89" fmla="*/ 171541 h 187506"/>
              <a:gd name="connsiteX90" fmla="*/ 625116 w 662003"/>
              <a:gd name="connsiteY90" fmla="*/ 116749 h 187506"/>
              <a:gd name="connsiteX91" fmla="*/ 588322 w 662003"/>
              <a:gd name="connsiteY91" fmla="*/ 152128 h 187506"/>
              <a:gd name="connsiteX92" fmla="*/ 625116 w 662003"/>
              <a:gd name="connsiteY92" fmla="*/ 187506 h 187506"/>
              <a:gd name="connsiteX93" fmla="*/ 661910 w 662003"/>
              <a:gd name="connsiteY93" fmla="*/ 152128 h 187506"/>
              <a:gd name="connsiteX94" fmla="*/ 625116 w 662003"/>
              <a:gd name="connsiteY94" fmla="*/ 116749 h 187506"/>
              <a:gd name="connsiteX95" fmla="*/ 625116 w 662003"/>
              <a:gd name="connsiteY95" fmla="*/ 171541 h 187506"/>
              <a:gd name="connsiteX96" fmla="*/ 604926 w 662003"/>
              <a:gd name="connsiteY96" fmla="*/ 152128 h 187506"/>
              <a:gd name="connsiteX97" fmla="*/ 625116 w 662003"/>
              <a:gd name="connsiteY97" fmla="*/ 132715 h 187506"/>
              <a:gd name="connsiteX98" fmla="*/ 645305 w 662003"/>
              <a:gd name="connsiteY98" fmla="*/ 152128 h 187506"/>
              <a:gd name="connsiteX99" fmla="*/ 625116 w 662003"/>
              <a:gd name="connsiteY99" fmla="*/ 171541 h 18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662003" h="187506">
                <a:moveTo>
                  <a:pt x="36794" y="0"/>
                </a:moveTo>
                <a:cubicBezTo>
                  <a:pt x="16510" y="0"/>
                  <a:pt x="0" y="15875"/>
                  <a:pt x="0" y="35379"/>
                </a:cubicBezTo>
                <a:cubicBezTo>
                  <a:pt x="0" y="54882"/>
                  <a:pt x="16510" y="70757"/>
                  <a:pt x="36794" y="70757"/>
                </a:cubicBezTo>
                <a:cubicBezTo>
                  <a:pt x="57077" y="70757"/>
                  <a:pt x="73587" y="54882"/>
                  <a:pt x="73587" y="35379"/>
                </a:cubicBezTo>
                <a:cubicBezTo>
                  <a:pt x="73587" y="15875"/>
                  <a:pt x="57077" y="0"/>
                  <a:pt x="36794" y="0"/>
                </a:cubicBezTo>
                <a:close/>
                <a:moveTo>
                  <a:pt x="36794" y="54791"/>
                </a:moveTo>
                <a:cubicBezTo>
                  <a:pt x="25661" y="54791"/>
                  <a:pt x="16604" y="46083"/>
                  <a:pt x="16604" y="35379"/>
                </a:cubicBezTo>
                <a:cubicBezTo>
                  <a:pt x="16604" y="24674"/>
                  <a:pt x="25661" y="15966"/>
                  <a:pt x="36794" y="15966"/>
                </a:cubicBezTo>
                <a:cubicBezTo>
                  <a:pt x="47926" y="15966"/>
                  <a:pt x="56983" y="24674"/>
                  <a:pt x="56983" y="35379"/>
                </a:cubicBezTo>
                <a:cubicBezTo>
                  <a:pt x="56983" y="46083"/>
                  <a:pt x="47926" y="54791"/>
                  <a:pt x="36794" y="54791"/>
                </a:cubicBezTo>
                <a:close/>
                <a:moveTo>
                  <a:pt x="183874" y="0"/>
                </a:moveTo>
                <a:cubicBezTo>
                  <a:pt x="163591" y="0"/>
                  <a:pt x="147081" y="15875"/>
                  <a:pt x="147081" y="35379"/>
                </a:cubicBezTo>
                <a:cubicBezTo>
                  <a:pt x="147081" y="54882"/>
                  <a:pt x="163591" y="70757"/>
                  <a:pt x="183874" y="70757"/>
                </a:cubicBezTo>
                <a:cubicBezTo>
                  <a:pt x="204158" y="70757"/>
                  <a:pt x="220668" y="54882"/>
                  <a:pt x="220668" y="35379"/>
                </a:cubicBezTo>
                <a:cubicBezTo>
                  <a:pt x="220668" y="15875"/>
                  <a:pt x="204158" y="0"/>
                  <a:pt x="183874" y="0"/>
                </a:cubicBezTo>
                <a:close/>
                <a:moveTo>
                  <a:pt x="183874" y="54791"/>
                </a:moveTo>
                <a:cubicBezTo>
                  <a:pt x="172742" y="54791"/>
                  <a:pt x="163685" y="46083"/>
                  <a:pt x="163685" y="35379"/>
                </a:cubicBezTo>
                <a:cubicBezTo>
                  <a:pt x="163685" y="24674"/>
                  <a:pt x="172742" y="15966"/>
                  <a:pt x="183874" y="15966"/>
                </a:cubicBezTo>
                <a:cubicBezTo>
                  <a:pt x="195007" y="15966"/>
                  <a:pt x="204064" y="24674"/>
                  <a:pt x="204064" y="35379"/>
                </a:cubicBezTo>
                <a:cubicBezTo>
                  <a:pt x="204064" y="46083"/>
                  <a:pt x="195007" y="54791"/>
                  <a:pt x="183874" y="54791"/>
                </a:cubicBezTo>
                <a:close/>
                <a:moveTo>
                  <a:pt x="331049" y="0"/>
                </a:moveTo>
                <a:cubicBezTo>
                  <a:pt x="310765" y="0"/>
                  <a:pt x="294255" y="15875"/>
                  <a:pt x="294255" y="35379"/>
                </a:cubicBezTo>
                <a:cubicBezTo>
                  <a:pt x="294255" y="54882"/>
                  <a:pt x="310765" y="70757"/>
                  <a:pt x="331049" y="70757"/>
                </a:cubicBezTo>
                <a:cubicBezTo>
                  <a:pt x="351333" y="70757"/>
                  <a:pt x="367843" y="54882"/>
                  <a:pt x="367843" y="35379"/>
                </a:cubicBezTo>
                <a:cubicBezTo>
                  <a:pt x="367843" y="15875"/>
                  <a:pt x="351333" y="0"/>
                  <a:pt x="331049" y="0"/>
                </a:cubicBezTo>
                <a:close/>
                <a:moveTo>
                  <a:pt x="331049" y="54791"/>
                </a:moveTo>
                <a:cubicBezTo>
                  <a:pt x="319917" y="54791"/>
                  <a:pt x="310860" y="46083"/>
                  <a:pt x="310860" y="35379"/>
                </a:cubicBezTo>
                <a:cubicBezTo>
                  <a:pt x="310860" y="24674"/>
                  <a:pt x="319917" y="15966"/>
                  <a:pt x="331049" y="15966"/>
                </a:cubicBezTo>
                <a:cubicBezTo>
                  <a:pt x="342182" y="15966"/>
                  <a:pt x="351238" y="24674"/>
                  <a:pt x="351238" y="35379"/>
                </a:cubicBezTo>
                <a:cubicBezTo>
                  <a:pt x="351238" y="46083"/>
                  <a:pt x="342182" y="54791"/>
                  <a:pt x="331049" y="54791"/>
                </a:cubicBezTo>
                <a:close/>
                <a:moveTo>
                  <a:pt x="478130" y="0"/>
                </a:moveTo>
                <a:cubicBezTo>
                  <a:pt x="457846" y="0"/>
                  <a:pt x="441336" y="15875"/>
                  <a:pt x="441336" y="35379"/>
                </a:cubicBezTo>
                <a:cubicBezTo>
                  <a:pt x="441336" y="54882"/>
                  <a:pt x="457846" y="70757"/>
                  <a:pt x="478130" y="70757"/>
                </a:cubicBezTo>
                <a:cubicBezTo>
                  <a:pt x="498413" y="70757"/>
                  <a:pt x="514923" y="54882"/>
                  <a:pt x="514923" y="35379"/>
                </a:cubicBezTo>
                <a:cubicBezTo>
                  <a:pt x="514923" y="15875"/>
                  <a:pt x="498413" y="0"/>
                  <a:pt x="478130" y="0"/>
                </a:cubicBezTo>
                <a:close/>
                <a:moveTo>
                  <a:pt x="478130" y="54791"/>
                </a:moveTo>
                <a:cubicBezTo>
                  <a:pt x="466997" y="54791"/>
                  <a:pt x="457940" y="46083"/>
                  <a:pt x="457940" y="35379"/>
                </a:cubicBezTo>
                <a:cubicBezTo>
                  <a:pt x="457940" y="24674"/>
                  <a:pt x="466997" y="15966"/>
                  <a:pt x="478130" y="15966"/>
                </a:cubicBezTo>
                <a:cubicBezTo>
                  <a:pt x="489262" y="15966"/>
                  <a:pt x="498319" y="24674"/>
                  <a:pt x="498319" y="35379"/>
                </a:cubicBezTo>
                <a:cubicBezTo>
                  <a:pt x="498319" y="46083"/>
                  <a:pt x="489262" y="54791"/>
                  <a:pt x="478130" y="54791"/>
                </a:cubicBezTo>
                <a:close/>
                <a:moveTo>
                  <a:pt x="625210" y="70757"/>
                </a:moveTo>
                <a:cubicBezTo>
                  <a:pt x="645494" y="70757"/>
                  <a:pt x="662004" y="54882"/>
                  <a:pt x="662004" y="35379"/>
                </a:cubicBezTo>
                <a:cubicBezTo>
                  <a:pt x="662004" y="15875"/>
                  <a:pt x="645494" y="0"/>
                  <a:pt x="625210" y="0"/>
                </a:cubicBezTo>
                <a:cubicBezTo>
                  <a:pt x="604926" y="0"/>
                  <a:pt x="588416" y="15875"/>
                  <a:pt x="588416" y="35379"/>
                </a:cubicBezTo>
                <a:cubicBezTo>
                  <a:pt x="588416" y="54882"/>
                  <a:pt x="604926" y="70757"/>
                  <a:pt x="625210" y="70757"/>
                </a:cubicBezTo>
                <a:close/>
                <a:moveTo>
                  <a:pt x="625210" y="15966"/>
                </a:moveTo>
                <a:cubicBezTo>
                  <a:pt x="636343" y="15966"/>
                  <a:pt x="645400" y="24674"/>
                  <a:pt x="645400" y="35379"/>
                </a:cubicBezTo>
                <a:cubicBezTo>
                  <a:pt x="645400" y="46083"/>
                  <a:pt x="636343" y="54791"/>
                  <a:pt x="625210" y="54791"/>
                </a:cubicBezTo>
                <a:cubicBezTo>
                  <a:pt x="614078" y="54791"/>
                  <a:pt x="605021" y="46083"/>
                  <a:pt x="605021" y="35379"/>
                </a:cubicBezTo>
                <a:cubicBezTo>
                  <a:pt x="605021" y="24674"/>
                  <a:pt x="614078" y="15966"/>
                  <a:pt x="625210" y="15966"/>
                </a:cubicBezTo>
                <a:close/>
                <a:moveTo>
                  <a:pt x="36794" y="116749"/>
                </a:moveTo>
                <a:cubicBezTo>
                  <a:pt x="16510" y="116749"/>
                  <a:pt x="0" y="132624"/>
                  <a:pt x="0" y="152128"/>
                </a:cubicBezTo>
                <a:cubicBezTo>
                  <a:pt x="0" y="171631"/>
                  <a:pt x="16510" y="187506"/>
                  <a:pt x="36794" y="187506"/>
                </a:cubicBezTo>
                <a:cubicBezTo>
                  <a:pt x="57077" y="187506"/>
                  <a:pt x="73587" y="171631"/>
                  <a:pt x="73587" y="152128"/>
                </a:cubicBezTo>
                <a:cubicBezTo>
                  <a:pt x="73587" y="132624"/>
                  <a:pt x="57077" y="116749"/>
                  <a:pt x="36794" y="116749"/>
                </a:cubicBezTo>
                <a:close/>
                <a:moveTo>
                  <a:pt x="36794" y="171541"/>
                </a:moveTo>
                <a:cubicBezTo>
                  <a:pt x="25661" y="171541"/>
                  <a:pt x="16604" y="162832"/>
                  <a:pt x="16604" y="152128"/>
                </a:cubicBezTo>
                <a:cubicBezTo>
                  <a:pt x="16604" y="141424"/>
                  <a:pt x="25661" y="132715"/>
                  <a:pt x="36794" y="132715"/>
                </a:cubicBezTo>
                <a:cubicBezTo>
                  <a:pt x="47926" y="132715"/>
                  <a:pt x="56983" y="141424"/>
                  <a:pt x="56983" y="152128"/>
                </a:cubicBezTo>
                <a:cubicBezTo>
                  <a:pt x="56983" y="162832"/>
                  <a:pt x="47926" y="171541"/>
                  <a:pt x="36794" y="171541"/>
                </a:cubicBezTo>
                <a:close/>
                <a:moveTo>
                  <a:pt x="183874" y="116749"/>
                </a:moveTo>
                <a:cubicBezTo>
                  <a:pt x="163591" y="116749"/>
                  <a:pt x="147081" y="132624"/>
                  <a:pt x="147081" y="152128"/>
                </a:cubicBezTo>
                <a:cubicBezTo>
                  <a:pt x="147081" y="171631"/>
                  <a:pt x="163591" y="187506"/>
                  <a:pt x="183874" y="187506"/>
                </a:cubicBezTo>
                <a:cubicBezTo>
                  <a:pt x="204158" y="187506"/>
                  <a:pt x="220668" y="171631"/>
                  <a:pt x="220668" y="152128"/>
                </a:cubicBezTo>
                <a:cubicBezTo>
                  <a:pt x="220668" y="132624"/>
                  <a:pt x="204158" y="116749"/>
                  <a:pt x="183874" y="116749"/>
                </a:cubicBezTo>
                <a:close/>
                <a:moveTo>
                  <a:pt x="183874" y="171541"/>
                </a:moveTo>
                <a:cubicBezTo>
                  <a:pt x="172742" y="171541"/>
                  <a:pt x="163685" y="162832"/>
                  <a:pt x="163685" y="152128"/>
                </a:cubicBezTo>
                <a:cubicBezTo>
                  <a:pt x="163685" y="141424"/>
                  <a:pt x="172742" y="132715"/>
                  <a:pt x="183874" y="132715"/>
                </a:cubicBezTo>
                <a:cubicBezTo>
                  <a:pt x="195007" y="132715"/>
                  <a:pt x="204064" y="141424"/>
                  <a:pt x="204064" y="152128"/>
                </a:cubicBezTo>
                <a:cubicBezTo>
                  <a:pt x="204064" y="162832"/>
                  <a:pt x="195007" y="171541"/>
                  <a:pt x="183874" y="171541"/>
                </a:cubicBezTo>
                <a:close/>
                <a:moveTo>
                  <a:pt x="330955" y="116749"/>
                </a:moveTo>
                <a:cubicBezTo>
                  <a:pt x="310671" y="116749"/>
                  <a:pt x="294161" y="132624"/>
                  <a:pt x="294161" y="152128"/>
                </a:cubicBezTo>
                <a:cubicBezTo>
                  <a:pt x="294161" y="171631"/>
                  <a:pt x="310671" y="187506"/>
                  <a:pt x="330955" y="187506"/>
                </a:cubicBezTo>
                <a:cubicBezTo>
                  <a:pt x="351238" y="187506"/>
                  <a:pt x="367748" y="171631"/>
                  <a:pt x="367748" y="152128"/>
                </a:cubicBezTo>
                <a:cubicBezTo>
                  <a:pt x="367748" y="132624"/>
                  <a:pt x="351238" y="116749"/>
                  <a:pt x="330955" y="116749"/>
                </a:cubicBezTo>
                <a:close/>
                <a:moveTo>
                  <a:pt x="330955" y="171541"/>
                </a:moveTo>
                <a:cubicBezTo>
                  <a:pt x="319822" y="171541"/>
                  <a:pt x="310765" y="162832"/>
                  <a:pt x="310765" y="152128"/>
                </a:cubicBezTo>
                <a:cubicBezTo>
                  <a:pt x="310765" y="141424"/>
                  <a:pt x="319822" y="132715"/>
                  <a:pt x="330955" y="132715"/>
                </a:cubicBezTo>
                <a:cubicBezTo>
                  <a:pt x="342087" y="132715"/>
                  <a:pt x="351144" y="141424"/>
                  <a:pt x="351144" y="152128"/>
                </a:cubicBezTo>
                <a:cubicBezTo>
                  <a:pt x="351144" y="162832"/>
                  <a:pt x="342087" y="171541"/>
                  <a:pt x="330955" y="171541"/>
                </a:cubicBezTo>
                <a:close/>
                <a:moveTo>
                  <a:pt x="478035" y="116749"/>
                </a:moveTo>
                <a:cubicBezTo>
                  <a:pt x="457752" y="116749"/>
                  <a:pt x="441242" y="132624"/>
                  <a:pt x="441242" y="152128"/>
                </a:cubicBezTo>
                <a:cubicBezTo>
                  <a:pt x="441242" y="171631"/>
                  <a:pt x="457752" y="187506"/>
                  <a:pt x="478035" y="187506"/>
                </a:cubicBezTo>
                <a:cubicBezTo>
                  <a:pt x="498319" y="187506"/>
                  <a:pt x="514829" y="171631"/>
                  <a:pt x="514829" y="152128"/>
                </a:cubicBezTo>
                <a:cubicBezTo>
                  <a:pt x="514829" y="132624"/>
                  <a:pt x="498319" y="116749"/>
                  <a:pt x="478035" y="116749"/>
                </a:cubicBezTo>
                <a:close/>
                <a:moveTo>
                  <a:pt x="478035" y="171541"/>
                </a:moveTo>
                <a:cubicBezTo>
                  <a:pt x="466903" y="171541"/>
                  <a:pt x="457846" y="162832"/>
                  <a:pt x="457846" y="152128"/>
                </a:cubicBezTo>
                <a:cubicBezTo>
                  <a:pt x="457846" y="141424"/>
                  <a:pt x="466903" y="132715"/>
                  <a:pt x="478035" y="132715"/>
                </a:cubicBezTo>
                <a:cubicBezTo>
                  <a:pt x="489168" y="132715"/>
                  <a:pt x="498225" y="141424"/>
                  <a:pt x="498225" y="152128"/>
                </a:cubicBezTo>
                <a:cubicBezTo>
                  <a:pt x="498225" y="162832"/>
                  <a:pt x="489168" y="171541"/>
                  <a:pt x="478035" y="171541"/>
                </a:cubicBezTo>
                <a:close/>
                <a:moveTo>
                  <a:pt x="625116" y="116749"/>
                </a:moveTo>
                <a:cubicBezTo>
                  <a:pt x="604832" y="116749"/>
                  <a:pt x="588322" y="132624"/>
                  <a:pt x="588322" y="152128"/>
                </a:cubicBezTo>
                <a:cubicBezTo>
                  <a:pt x="588322" y="171631"/>
                  <a:pt x="604832" y="187506"/>
                  <a:pt x="625116" y="187506"/>
                </a:cubicBezTo>
                <a:cubicBezTo>
                  <a:pt x="645400" y="187506"/>
                  <a:pt x="661910" y="171631"/>
                  <a:pt x="661910" y="152128"/>
                </a:cubicBezTo>
                <a:cubicBezTo>
                  <a:pt x="661910" y="132624"/>
                  <a:pt x="645400" y="116749"/>
                  <a:pt x="625116" y="116749"/>
                </a:cubicBezTo>
                <a:close/>
                <a:moveTo>
                  <a:pt x="625116" y="171541"/>
                </a:moveTo>
                <a:cubicBezTo>
                  <a:pt x="613983" y="171541"/>
                  <a:pt x="604926" y="162832"/>
                  <a:pt x="604926" y="152128"/>
                </a:cubicBezTo>
                <a:cubicBezTo>
                  <a:pt x="604926" y="141424"/>
                  <a:pt x="613983" y="132715"/>
                  <a:pt x="625116" y="132715"/>
                </a:cubicBezTo>
                <a:cubicBezTo>
                  <a:pt x="636248" y="132715"/>
                  <a:pt x="645305" y="141424"/>
                  <a:pt x="645305" y="152128"/>
                </a:cubicBezTo>
                <a:cubicBezTo>
                  <a:pt x="645305" y="162832"/>
                  <a:pt x="636248" y="171541"/>
                  <a:pt x="625116" y="171541"/>
                </a:cubicBezTo>
                <a:close/>
              </a:path>
            </a:pathLst>
          </a:custGeom>
          <a:solidFill>
            <a:schemeClr val="accent1"/>
          </a:solidFill>
          <a:ln w="9389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+mn-lt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B54E9BD-1C5F-9195-67A5-2E9D168EC821}"/>
              </a:ext>
            </a:extLst>
          </p:cNvPr>
          <p:cNvCxnSpPr>
            <a:cxnSpLocks/>
          </p:cNvCxnSpPr>
          <p:nvPr/>
        </p:nvCxnSpPr>
        <p:spPr>
          <a:xfrm>
            <a:off x="5709069" y="3777224"/>
            <a:ext cx="2235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5">
            <a:extLst>
              <a:ext uri="{FF2B5EF4-FFF2-40B4-BE49-F238E27FC236}">
                <a16:creationId xmlns:a16="http://schemas.microsoft.com/office/drawing/2014/main" id="{7B640223-48F4-436B-F2A4-849C9C8501E0}"/>
              </a:ext>
            </a:extLst>
          </p:cNvPr>
          <p:cNvSpPr txBox="1"/>
          <p:nvPr/>
        </p:nvSpPr>
        <p:spPr>
          <a:xfrm>
            <a:off x="4307306" y="1158527"/>
            <a:ext cx="2369625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50" dirty="0">
                <a:latin typeface="Figtree" pitchFamily="2" charset="0"/>
              </a:rPr>
              <a:t>Collaborazione per supportare persone in difficoltà economica</a:t>
            </a:r>
            <a:endParaRPr lang="id-ID" sz="1050" dirty="0">
              <a:latin typeface="Figtree" pitchFamily="2" charset="0"/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E403FA66-DA5A-7B96-C6F0-7A0ECB1D79E6}"/>
              </a:ext>
            </a:extLst>
          </p:cNvPr>
          <p:cNvGrpSpPr/>
          <p:nvPr/>
        </p:nvGrpSpPr>
        <p:grpSpPr>
          <a:xfrm>
            <a:off x="835080" y="1366276"/>
            <a:ext cx="2900910" cy="2094193"/>
            <a:chOff x="2677460" y="3622490"/>
            <a:chExt cx="2900910" cy="2094193"/>
          </a:xfrm>
        </p:grpSpPr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4D8307C4-3AD7-B60F-7B23-09167C2134B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347" r="14036"/>
            <a:stretch/>
          </p:blipFill>
          <p:spPr>
            <a:xfrm>
              <a:off x="2976054" y="3622490"/>
              <a:ext cx="2303722" cy="1013130"/>
            </a:xfrm>
            <a:prstGeom prst="rect">
              <a:avLst/>
            </a:prstGeom>
          </p:spPr>
        </p:pic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BE23E917-6175-8D07-89A6-C85F7C8A4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77460" y="4868166"/>
              <a:ext cx="2900910" cy="848517"/>
            </a:xfrm>
            <a:prstGeom prst="rect">
              <a:avLst/>
            </a:prstGeom>
          </p:spPr>
        </p:pic>
      </p:grpSp>
      <p:sp>
        <p:nvSpPr>
          <p:cNvPr id="17" name="TextBox 15">
            <a:extLst>
              <a:ext uri="{FF2B5EF4-FFF2-40B4-BE49-F238E27FC236}">
                <a16:creationId xmlns:a16="http://schemas.microsoft.com/office/drawing/2014/main" id="{34A0B278-B733-013C-B7EF-14FC2DB02B1A}"/>
              </a:ext>
            </a:extLst>
          </p:cNvPr>
          <p:cNvSpPr txBox="1"/>
          <p:nvPr/>
        </p:nvSpPr>
        <p:spPr>
          <a:xfrm>
            <a:off x="412807" y="187445"/>
            <a:ext cx="714683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dirty="0">
                <a:latin typeface="Figtree" pitchFamily="2" charset="0"/>
              </a:rPr>
              <a:t>Incontro 9 gennaio 2025 – intervento Carlo </a:t>
            </a:r>
            <a:r>
              <a:rPr lang="it-IT" sz="800" dirty="0" err="1">
                <a:latin typeface="Figtree" pitchFamily="2" charset="0"/>
              </a:rPr>
              <a:t>Scalvedi</a:t>
            </a:r>
            <a:r>
              <a:rPr lang="it-IT" sz="800" dirty="0">
                <a:latin typeface="Figtree" pitchFamily="2" charset="0"/>
              </a:rPr>
              <a:t> Referente OCC Bergamo</a:t>
            </a:r>
            <a:endParaRPr lang="id-ID" sz="800" dirty="0">
              <a:latin typeface="Figtree" pitchFamily="2" charset="0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91C3BA51-5297-4F1C-8F6C-FE7D0BCF5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248820" y="3693015"/>
            <a:ext cx="1479744" cy="84851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671D123-D117-2F99-FB28-808E683A2E1B}"/>
              </a:ext>
            </a:extLst>
          </p:cNvPr>
          <p:cNvSpPr txBox="1"/>
          <p:nvPr/>
        </p:nvSpPr>
        <p:spPr>
          <a:xfrm>
            <a:off x="838947" y="1041484"/>
            <a:ext cx="332604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Obiettivi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principali</a:t>
            </a:r>
            <a:endParaRPr lang="id-ID" sz="27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98A62F-C1A7-DBE8-A727-30662DE55592}"/>
              </a:ext>
            </a:extLst>
          </p:cNvPr>
          <p:cNvSpPr txBox="1"/>
          <p:nvPr/>
        </p:nvSpPr>
        <p:spPr>
          <a:xfrm>
            <a:off x="838947" y="1600938"/>
            <a:ext cx="495931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Favorire la collaborazione tra la rete sociale Caritas e OCC Bergamo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Anticipare situazioni di crisi economica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Supportare i debitori meritevoli nella cancellazione dei debiti 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Sensibilizzare le comunità sul tema del sovraindebitamento</a:t>
            </a:r>
          </a:p>
        </p:txBody>
      </p:sp>
      <p:sp>
        <p:nvSpPr>
          <p:cNvPr id="20" name="Graphic 78">
            <a:extLst>
              <a:ext uri="{FF2B5EF4-FFF2-40B4-BE49-F238E27FC236}">
                <a16:creationId xmlns:a16="http://schemas.microsoft.com/office/drawing/2014/main" id="{FD17653A-794D-197E-945B-E2FB3F9FB77B}"/>
              </a:ext>
            </a:extLst>
          </p:cNvPr>
          <p:cNvSpPr/>
          <p:nvPr/>
        </p:nvSpPr>
        <p:spPr>
          <a:xfrm>
            <a:off x="5578785" y="4706907"/>
            <a:ext cx="496888" cy="139700"/>
          </a:xfrm>
          <a:custGeom>
            <a:avLst/>
            <a:gdLst>
              <a:gd name="connsiteX0" fmla="*/ 36794 w 662003"/>
              <a:gd name="connsiteY0" fmla="*/ 0 h 187506"/>
              <a:gd name="connsiteX1" fmla="*/ 0 w 662003"/>
              <a:gd name="connsiteY1" fmla="*/ 35379 h 187506"/>
              <a:gd name="connsiteX2" fmla="*/ 36794 w 662003"/>
              <a:gd name="connsiteY2" fmla="*/ 70757 h 187506"/>
              <a:gd name="connsiteX3" fmla="*/ 73587 w 662003"/>
              <a:gd name="connsiteY3" fmla="*/ 35379 h 187506"/>
              <a:gd name="connsiteX4" fmla="*/ 36794 w 662003"/>
              <a:gd name="connsiteY4" fmla="*/ 0 h 187506"/>
              <a:gd name="connsiteX5" fmla="*/ 36794 w 662003"/>
              <a:gd name="connsiteY5" fmla="*/ 54791 h 187506"/>
              <a:gd name="connsiteX6" fmla="*/ 16604 w 662003"/>
              <a:gd name="connsiteY6" fmla="*/ 35379 h 187506"/>
              <a:gd name="connsiteX7" fmla="*/ 36794 w 662003"/>
              <a:gd name="connsiteY7" fmla="*/ 15966 h 187506"/>
              <a:gd name="connsiteX8" fmla="*/ 56983 w 662003"/>
              <a:gd name="connsiteY8" fmla="*/ 35379 h 187506"/>
              <a:gd name="connsiteX9" fmla="*/ 36794 w 662003"/>
              <a:gd name="connsiteY9" fmla="*/ 54791 h 187506"/>
              <a:gd name="connsiteX10" fmla="*/ 183874 w 662003"/>
              <a:gd name="connsiteY10" fmla="*/ 0 h 187506"/>
              <a:gd name="connsiteX11" fmla="*/ 147081 w 662003"/>
              <a:gd name="connsiteY11" fmla="*/ 35379 h 187506"/>
              <a:gd name="connsiteX12" fmla="*/ 183874 w 662003"/>
              <a:gd name="connsiteY12" fmla="*/ 70757 h 187506"/>
              <a:gd name="connsiteX13" fmla="*/ 220668 w 662003"/>
              <a:gd name="connsiteY13" fmla="*/ 35379 h 187506"/>
              <a:gd name="connsiteX14" fmla="*/ 183874 w 662003"/>
              <a:gd name="connsiteY14" fmla="*/ 0 h 187506"/>
              <a:gd name="connsiteX15" fmla="*/ 183874 w 662003"/>
              <a:gd name="connsiteY15" fmla="*/ 54791 h 187506"/>
              <a:gd name="connsiteX16" fmla="*/ 163685 w 662003"/>
              <a:gd name="connsiteY16" fmla="*/ 35379 h 187506"/>
              <a:gd name="connsiteX17" fmla="*/ 183874 w 662003"/>
              <a:gd name="connsiteY17" fmla="*/ 15966 h 187506"/>
              <a:gd name="connsiteX18" fmla="*/ 204064 w 662003"/>
              <a:gd name="connsiteY18" fmla="*/ 35379 h 187506"/>
              <a:gd name="connsiteX19" fmla="*/ 183874 w 662003"/>
              <a:gd name="connsiteY19" fmla="*/ 54791 h 187506"/>
              <a:gd name="connsiteX20" fmla="*/ 331049 w 662003"/>
              <a:gd name="connsiteY20" fmla="*/ 0 h 187506"/>
              <a:gd name="connsiteX21" fmla="*/ 294255 w 662003"/>
              <a:gd name="connsiteY21" fmla="*/ 35379 h 187506"/>
              <a:gd name="connsiteX22" fmla="*/ 331049 w 662003"/>
              <a:gd name="connsiteY22" fmla="*/ 70757 h 187506"/>
              <a:gd name="connsiteX23" fmla="*/ 367843 w 662003"/>
              <a:gd name="connsiteY23" fmla="*/ 35379 h 187506"/>
              <a:gd name="connsiteX24" fmla="*/ 331049 w 662003"/>
              <a:gd name="connsiteY24" fmla="*/ 0 h 187506"/>
              <a:gd name="connsiteX25" fmla="*/ 331049 w 662003"/>
              <a:gd name="connsiteY25" fmla="*/ 54791 h 187506"/>
              <a:gd name="connsiteX26" fmla="*/ 310860 w 662003"/>
              <a:gd name="connsiteY26" fmla="*/ 35379 h 187506"/>
              <a:gd name="connsiteX27" fmla="*/ 331049 w 662003"/>
              <a:gd name="connsiteY27" fmla="*/ 15966 h 187506"/>
              <a:gd name="connsiteX28" fmla="*/ 351238 w 662003"/>
              <a:gd name="connsiteY28" fmla="*/ 35379 h 187506"/>
              <a:gd name="connsiteX29" fmla="*/ 331049 w 662003"/>
              <a:gd name="connsiteY29" fmla="*/ 54791 h 187506"/>
              <a:gd name="connsiteX30" fmla="*/ 478130 w 662003"/>
              <a:gd name="connsiteY30" fmla="*/ 0 h 187506"/>
              <a:gd name="connsiteX31" fmla="*/ 441336 w 662003"/>
              <a:gd name="connsiteY31" fmla="*/ 35379 h 187506"/>
              <a:gd name="connsiteX32" fmla="*/ 478130 w 662003"/>
              <a:gd name="connsiteY32" fmla="*/ 70757 h 187506"/>
              <a:gd name="connsiteX33" fmla="*/ 514923 w 662003"/>
              <a:gd name="connsiteY33" fmla="*/ 35379 h 187506"/>
              <a:gd name="connsiteX34" fmla="*/ 478130 w 662003"/>
              <a:gd name="connsiteY34" fmla="*/ 0 h 187506"/>
              <a:gd name="connsiteX35" fmla="*/ 478130 w 662003"/>
              <a:gd name="connsiteY35" fmla="*/ 54791 h 187506"/>
              <a:gd name="connsiteX36" fmla="*/ 457940 w 662003"/>
              <a:gd name="connsiteY36" fmla="*/ 35379 h 187506"/>
              <a:gd name="connsiteX37" fmla="*/ 478130 w 662003"/>
              <a:gd name="connsiteY37" fmla="*/ 15966 h 187506"/>
              <a:gd name="connsiteX38" fmla="*/ 498319 w 662003"/>
              <a:gd name="connsiteY38" fmla="*/ 35379 h 187506"/>
              <a:gd name="connsiteX39" fmla="*/ 478130 w 662003"/>
              <a:gd name="connsiteY39" fmla="*/ 54791 h 187506"/>
              <a:gd name="connsiteX40" fmla="*/ 625210 w 662003"/>
              <a:gd name="connsiteY40" fmla="*/ 70757 h 187506"/>
              <a:gd name="connsiteX41" fmla="*/ 662004 w 662003"/>
              <a:gd name="connsiteY41" fmla="*/ 35379 h 187506"/>
              <a:gd name="connsiteX42" fmla="*/ 625210 w 662003"/>
              <a:gd name="connsiteY42" fmla="*/ 0 h 187506"/>
              <a:gd name="connsiteX43" fmla="*/ 588416 w 662003"/>
              <a:gd name="connsiteY43" fmla="*/ 35379 h 187506"/>
              <a:gd name="connsiteX44" fmla="*/ 625210 w 662003"/>
              <a:gd name="connsiteY44" fmla="*/ 70757 h 187506"/>
              <a:gd name="connsiteX45" fmla="*/ 625210 w 662003"/>
              <a:gd name="connsiteY45" fmla="*/ 15966 h 187506"/>
              <a:gd name="connsiteX46" fmla="*/ 645400 w 662003"/>
              <a:gd name="connsiteY46" fmla="*/ 35379 h 187506"/>
              <a:gd name="connsiteX47" fmla="*/ 625210 w 662003"/>
              <a:gd name="connsiteY47" fmla="*/ 54791 h 187506"/>
              <a:gd name="connsiteX48" fmla="*/ 605021 w 662003"/>
              <a:gd name="connsiteY48" fmla="*/ 35379 h 187506"/>
              <a:gd name="connsiteX49" fmla="*/ 625210 w 662003"/>
              <a:gd name="connsiteY49" fmla="*/ 15966 h 187506"/>
              <a:gd name="connsiteX50" fmla="*/ 36794 w 662003"/>
              <a:gd name="connsiteY50" fmla="*/ 116749 h 187506"/>
              <a:gd name="connsiteX51" fmla="*/ 0 w 662003"/>
              <a:gd name="connsiteY51" fmla="*/ 152128 h 187506"/>
              <a:gd name="connsiteX52" fmla="*/ 36794 w 662003"/>
              <a:gd name="connsiteY52" fmla="*/ 187506 h 187506"/>
              <a:gd name="connsiteX53" fmla="*/ 73587 w 662003"/>
              <a:gd name="connsiteY53" fmla="*/ 152128 h 187506"/>
              <a:gd name="connsiteX54" fmla="*/ 36794 w 662003"/>
              <a:gd name="connsiteY54" fmla="*/ 116749 h 187506"/>
              <a:gd name="connsiteX55" fmla="*/ 36794 w 662003"/>
              <a:gd name="connsiteY55" fmla="*/ 171541 h 187506"/>
              <a:gd name="connsiteX56" fmla="*/ 16604 w 662003"/>
              <a:gd name="connsiteY56" fmla="*/ 152128 h 187506"/>
              <a:gd name="connsiteX57" fmla="*/ 36794 w 662003"/>
              <a:gd name="connsiteY57" fmla="*/ 132715 h 187506"/>
              <a:gd name="connsiteX58" fmla="*/ 56983 w 662003"/>
              <a:gd name="connsiteY58" fmla="*/ 152128 h 187506"/>
              <a:gd name="connsiteX59" fmla="*/ 36794 w 662003"/>
              <a:gd name="connsiteY59" fmla="*/ 171541 h 187506"/>
              <a:gd name="connsiteX60" fmla="*/ 183874 w 662003"/>
              <a:gd name="connsiteY60" fmla="*/ 116749 h 187506"/>
              <a:gd name="connsiteX61" fmla="*/ 147081 w 662003"/>
              <a:gd name="connsiteY61" fmla="*/ 152128 h 187506"/>
              <a:gd name="connsiteX62" fmla="*/ 183874 w 662003"/>
              <a:gd name="connsiteY62" fmla="*/ 187506 h 187506"/>
              <a:gd name="connsiteX63" fmla="*/ 220668 w 662003"/>
              <a:gd name="connsiteY63" fmla="*/ 152128 h 187506"/>
              <a:gd name="connsiteX64" fmla="*/ 183874 w 662003"/>
              <a:gd name="connsiteY64" fmla="*/ 116749 h 187506"/>
              <a:gd name="connsiteX65" fmla="*/ 183874 w 662003"/>
              <a:gd name="connsiteY65" fmla="*/ 171541 h 187506"/>
              <a:gd name="connsiteX66" fmla="*/ 163685 w 662003"/>
              <a:gd name="connsiteY66" fmla="*/ 152128 h 187506"/>
              <a:gd name="connsiteX67" fmla="*/ 183874 w 662003"/>
              <a:gd name="connsiteY67" fmla="*/ 132715 h 187506"/>
              <a:gd name="connsiteX68" fmla="*/ 204064 w 662003"/>
              <a:gd name="connsiteY68" fmla="*/ 152128 h 187506"/>
              <a:gd name="connsiteX69" fmla="*/ 183874 w 662003"/>
              <a:gd name="connsiteY69" fmla="*/ 171541 h 187506"/>
              <a:gd name="connsiteX70" fmla="*/ 330955 w 662003"/>
              <a:gd name="connsiteY70" fmla="*/ 116749 h 187506"/>
              <a:gd name="connsiteX71" fmla="*/ 294161 w 662003"/>
              <a:gd name="connsiteY71" fmla="*/ 152128 h 187506"/>
              <a:gd name="connsiteX72" fmla="*/ 330955 w 662003"/>
              <a:gd name="connsiteY72" fmla="*/ 187506 h 187506"/>
              <a:gd name="connsiteX73" fmla="*/ 367748 w 662003"/>
              <a:gd name="connsiteY73" fmla="*/ 152128 h 187506"/>
              <a:gd name="connsiteX74" fmla="*/ 330955 w 662003"/>
              <a:gd name="connsiteY74" fmla="*/ 116749 h 187506"/>
              <a:gd name="connsiteX75" fmla="*/ 330955 w 662003"/>
              <a:gd name="connsiteY75" fmla="*/ 171541 h 187506"/>
              <a:gd name="connsiteX76" fmla="*/ 310765 w 662003"/>
              <a:gd name="connsiteY76" fmla="*/ 152128 h 187506"/>
              <a:gd name="connsiteX77" fmla="*/ 330955 w 662003"/>
              <a:gd name="connsiteY77" fmla="*/ 132715 h 187506"/>
              <a:gd name="connsiteX78" fmla="*/ 351144 w 662003"/>
              <a:gd name="connsiteY78" fmla="*/ 152128 h 187506"/>
              <a:gd name="connsiteX79" fmla="*/ 330955 w 662003"/>
              <a:gd name="connsiteY79" fmla="*/ 171541 h 187506"/>
              <a:gd name="connsiteX80" fmla="*/ 478035 w 662003"/>
              <a:gd name="connsiteY80" fmla="*/ 116749 h 187506"/>
              <a:gd name="connsiteX81" fmla="*/ 441242 w 662003"/>
              <a:gd name="connsiteY81" fmla="*/ 152128 h 187506"/>
              <a:gd name="connsiteX82" fmla="*/ 478035 w 662003"/>
              <a:gd name="connsiteY82" fmla="*/ 187506 h 187506"/>
              <a:gd name="connsiteX83" fmla="*/ 514829 w 662003"/>
              <a:gd name="connsiteY83" fmla="*/ 152128 h 187506"/>
              <a:gd name="connsiteX84" fmla="*/ 478035 w 662003"/>
              <a:gd name="connsiteY84" fmla="*/ 116749 h 187506"/>
              <a:gd name="connsiteX85" fmla="*/ 478035 w 662003"/>
              <a:gd name="connsiteY85" fmla="*/ 171541 h 187506"/>
              <a:gd name="connsiteX86" fmla="*/ 457846 w 662003"/>
              <a:gd name="connsiteY86" fmla="*/ 152128 h 187506"/>
              <a:gd name="connsiteX87" fmla="*/ 478035 w 662003"/>
              <a:gd name="connsiteY87" fmla="*/ 132715 h 187506"/>
              <a:gd name="connsiteX88" fmla="*/ 498225 w 662003"/>
              <a:gd name="connsiteY88" fmla="*/ 152128 h 187506"/>
              <a:gd name="connsiteX89" fmla="*/ 478035 w 662003"/>
              <a:gd name="connsiteY89" fmla="*/ 171541 h 187506"/>
              <a:gd name="connsiteX90" fmla="*/ 625116 w 662003"/>
              <a:gd name="connsiteY90" fmla="*/ 116749 h 187506"/>
              <a:gd name="connsiteX91" fmla="*/ 588322 w 662003"/>
              <a:gd name="connsiteY91" fmla="*/ 152128 h 187506"/>
              <a:gd name="connsiteX92" fmla="*/ 625116 w 662003"/>
              <a:gd name="connsiteY92" fmla="*/ 187506 h 187506"/>
              <a:gd name="connsiteX93" fmla="*/ 661910 w 662003"/>
              <a:gd name="connsiteY93" fmla="*/ 152128 h 187506"/>
              <a:gd name="connsiteX94" fmla="*/ 625116 w 662003"/>
              <a:gd name="connsiteY94" fmla="*/ 116749 h 187506"/>
              <a:gd name="connsiteX95" fmla="*/ 625116 w 662003"/>
              <a:gd name="connsiteY95" fmla="*/ 171541 h 187506"/>
              <a:gd name="connsiteX96" fmla="*/ 604926 w 662003"/>
              <a:gd name="connsiteY96" fmla="*/ 152128 h 187506"/>
              <a:gd name="connsiteX97" fmla="*/ 625116 w 662003"/>
              <a:gd name="connsiteY97" fmla="*/ 132715 h 187506"/>
              <a:gd name="connsiteX98" fmla="*/ 645305 w 662003"/>
              <a:gd name="connsiteY98" fmla="*/ 152128 h 187506"/>
              <a:gd name="connsiteX99" fmla="*/ 625116 w 662003"/>
              <a:gd name="connsiteY99" fmla="*/ 171541 h 18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662003" h="187506">
                <a:moveTo>
                  <a:pt x="36794" y="0"/>
                </a:moveTo>
                <a:cubicBezTo>
                  <a:pt x="16510" y="0"/>
                  <a:pt x="0" y="15875"/>
                  <a:pt x="0" y="35379"/>
                </a:cubicBezTo>
                <a:cubicBezTo>
                  <a:pt x="0" y="54882"/>
                  <a:pt x="16510" y="70757"/>
                  <a:pt x="36794" y="70757"/>
                </a:cubicBezTo>
                <a:cubicBezTo>
                  <a:pt x="57077" y="70757"/>
                  <a:pt x="73587" y="54882"/>
                  <a:pt x="73587" y="35379"/>
                </a:cubicBezTo>
                <a:cubicBezTo>
                  <a:pt x="73587" y="15875"/>
                  <a:pt x="57077" y="0"/>
                  <a:pt x="36794" y="0"/>
                </a:cubicBezTo>
                <a:close/>
                <a:moveTo>
                  <a:pt x="36794" y="54791"/>
                </a:moveTo>
                <a:cubicBezTo>
                  <a:pt x="25661" y="54791"/>
                  <a:pt x="16604" y="46083"/>
                  <a:pt x="16604" y="35379"/>
                </a:cubicBezTo>
                <a:cubicBezTo>
                  <a:pt x="16604" y="24674"/>
                  <a:pt x="25661" y="15966"/>
                  <a:pt x="36794" y="15966"/>
                </a:cubicBezTo>
                <a:cubicBezTo>
                  <a:pt x="47926" y="15966"/>
                  <a:pt x="56983" y="24674"/>
                  <a:pt x="56983" y="35379"/>
                </a:cubicBezTo>
                <a:cubicBezTo>
                  <a:pt x="56983" y="46083"/>
                  <a:pt x="47926" y="54791"/>
                  <a:pt x="36794" y="54791"/>
                </a:cubicBezTo>
                <a:close/>
                <a:moveTo>
                  <a:pt x="183874" y="0"/>
                </a:moveTo>
                <a:cubicBezTo>
                  <a:pt x="163591" y="0"/>
                  <a:pt x="147081" y="15875"/>
                  <a:pt x="147081" y="35379"/>
                </a:cubicBezTo>
                <a:cubicBezTo>
                  <a:pt x="147081" y="54882"/>
                  <a:pt x="163591" y="70757"/>
                  <a:pt x="183874" y="70757"/>
                </a:cubicBezTo>
                <a:cubicBezTo>
                  <a:pt x="204158" y="70757"/>
                  <a:pt x="220668" y="54882"/>
                  <a:pt x="220668" y="35379"/>
                </a:cubicBezTo>
                <a:cubicBezTo>
                  <a:pt x="220668" y="15875"/>
                  <a:pt x="204158" y="0"/>
                  <a:pt x="183874" y="0"/>
                </a:cubicBezTo>
                <a:close/>
                <a:moveTo>
                  <a:pt x="183874" y="54791"/>
                </a:moveTo>
                <a:cubicBezTo>
                  <a:pt x="172742" y="54791"/>
                  <a:pt x="163685" y="46083"/>
                  <a:pt x="163685" y="35379"/>
                </a:cubicBezTo>
                <a:cubicBezTo>
                  <a:pt x="163685" y="24674"/>
                  <a:pt x="172742" y="15966"/>
                  <a:pt x="183874" y="15966"/>
                </a:cubicBezTo>
                <a:cubicBezTo>
                  <a:pt x="195007" y="15966"/>
                  <a:pt x="204064" y="24674"/>
                  <a:pt x="204064" y="35379"/>
                </a:cubicBezTo>
                <a:cubicBezTo>
                  <a:pt x="204064" y="46083"/>
                  <a:pt x="195007" y="54791"/>
                  <a:pt x="183874" y="54791"/>
                </a:cubicBezTo>
                <a:close/>
                <a:moveTo>
                  <a:pt x="331049" y="0"/>
                </a:moveTo>
                <a:cubicBezTo>
                  <a:pt x="310765" y="0"/>
                  <a:pt x="294255" y="15875"/>
                  <a:pt x="294255" y="35379"/>
                </a:cubicBezTo>
                <a:cubicBezTo>
                  <a:pt x="294255" y="54882"/>
                  <a:pt x="310765" y="70757"/>
                  <a:pt x="331049" y="70757"/>
                </a:cubicBezTo>
                <a:cubicBezTo>
                  <a:pt x="351333" y="70757"/>
                  <a:pt x="367843" y="54882"/>
                  <a:pt x="367843" y="35379"/>
                </a:cubicBezTo>
                <a:cubicBezTo>
                  <a:pt x="367843" y="15875"/>
                  <a:pt x="351333" y="0"/>
                  <a:pt x="331049" y="0"/>
                </a:cubicBezTo>
                <a:close/>
                <a:moveTo>
                  <a:pt x="331049" y="54791"/>
                </a:moveTo>
                <a:cubicBezTo>
                  <a:pt x="319917" y="54791"/>
                  <a:pt x="310860" y="46083"/>
                  <a:pt x="310860" y="35379"/>
                </a:cubicBezTo>
                <a:cubicBezTo>
                  <a:pt x="310860" y="24674"/>
                  <a:pt x="319917" y="15966"/>
                  <a:pt x="331049" y="15966"/>
                </a:cubicBezTo>
                <a:cubicBezTo>
                  <a:pt x="342182" y="15966"/>
                  <a:pt x="351238" y="24674"/>
                  <a:pt x="351238" y="35379"/>
                </a:cubicBezTo>
                <a:cubicBezTo>
                  <a:pt x="351238" y="46083"/>
                  <a:pt x="342182" y="54791"/>
                  <a:pt x="331049" y="54791"/>
                </a:cubicBezTo>
                <a:close/>
                <a:moveTo>
                  <a:pt x="478130" y="0"/>
                </a:moveTo>
                <a:cubicBezTo>
                  <a:pt x="457846" y="0"/>
                  <a:pt x="441336" y="15875"/>
                  <a:pt x="441336" y="35379"/>
                </a:cubicBezTo>
                <a:cubicBezTo>
                  <a:pt x="441336" y="54882"/>
                  <a:pt x="457846" y="70757"/>
                  <a:pt x="478130" y="70757"/>
                </a:cubicBezTo>
                <a:cubicBezTo>
                  <a:pt x="498413" y="70757"/>
                  <a:pt x="514923" y="54882"/>
                  <a:pt x="514923" y="35379"/>
                </a:cubicBezTo>
                <a:cubicBezTo>
                  <a:pt x="514923" y="15875"/>
                  <a:pt x="498413" y="0"/>
                  <a:pt x="478130" y="0"/>
                </a:cubicBezTo>
                <a:close/>
                <a:moveTo>
                  <a:pt x="478130" y="54791"/>
                </a:moveTo>
                <a:cubicBezTo>
                  <a:pt x="466997" y="54791"/>
                  <a:pt x="457940" y="46083"/>
                  <a:pt x="457940" y="35379"/>
                </a:cubicBezTo>
                <a:cubicBezTo>
                  <a:pt x="457940" y="24674"/>
                  <a:pt x="466997" y="15966"/>
                  <a:pt x="478130" y="15966"/>
                </a:cubicBezTo>
                <a:cubicBezTo>
                  <a:pt x="489262" y="15966"/>
                  <a:pt x="498319" y="24674"/>
                  <a:pt x="498319" y="35379"/>
                </a:cubicBezTo>
                <a:cubicBezTo>
                  <a:pt x="498319" y="46083"/>
                  <a:pt x="489262" y="54791"/>
                  <a:pt x="478130" y="54791"/>
                </a:cubicBezTo>
                <a:close/>
                <a:moveTo>
                  <a:pt x="625210" y="70757"/>
                </a:moveTo>
                <a:cubicBezTo>
                  <a:pt x="645494" y="70757"/>
                  <a:pt x="662004" y="54882"/>
                  <a:pt x="662004" y="35379"/>
                </a:cubicBezTo>
                <a:cubicBezTo>
                  <a:pt x="662004" y="15875"/>
                  <a:pt x="645494" y="0"/>
                  <a:pt x="625210" y="0"/>
                </a:cubicBezTo>
                <a:cubicBezTo>
                  <a:pt x="604926" y="0"/>
                  <a:pt x="588416" y="15875"/>
                  <a:pt x="588416" y="35379"/>
                </a:cubicBezTo>
                <a:cubicBezTo>
                  <a:pt x="588416" y="54882"/>
                  <a:pt x="604926" y="70757"/>
                  <a:pt x="625210" y="70757"/>
                </a:cubicBezTo>
                <a:close/>
                <a:moveTo>
                  <a:pt x="625210" y="15966"/>
                </a:moveTo>
                <a:cubicBezTo>
                  <a:pt x="636343" y="15966"/>
                  <a:pt x="645400" y="24674"/>
                  <a:pt x="645400" y="35379"/>
                </a:cubicBezTo>
                <a:cubicBezTo>
                  <a:pt x="645400" y="46083"/>
                  <a:pt x="636343" y="54791"/>
                  <a:pt x="625210" y="54791"/>
                </a:cubicBezTo>
                <a:cubicBezTo>
                  <a:pt x="614078" y="54791"/>
                  <a:pt x="605021" y="46083"/>
                  <a:pt x="605021" y="35379"/>
                </a:cubicBezTo>
                <a:cubicBezTo>
                  <a:pt x="605021" y="24674"/>
                  <a:pt x="614078" y="15966"/>
                  <a:pt x="625210" y="15966"/>
                </a:cubicBezTo>
                <a:close/>
                <a:moveTo>
                  <a:pt x="36794" y="116749"/>
                </a:moveTo>
                <a:cubicBezTo>
                  <a:pt x="16510" y="116749"/>
                  <a:pt x="0" y="132624"/>
                  <a:pt x="0" y="152128"/>
                </a:cubicBezTo>
                <a:cubicBezTo>
                  <a:pt x="0" y="171631"/>
                  <a:pt x="16510" y="187506"/>
                  <a:pt x="36794" y="187506"/>
                </a:cubicBezTo>
                <a:cubicBezTo>
                  <a:pt x="57077" y="187506"/>
                  <a:pt x="73587" y="171631"/>
                  <a:pt x="73587" y="152128"/>
                </a:cubicBezTo>
                <a:cubicBezTo>
                  <a:pt x="73587" y="132624"/>
                  <a:pt x="57077" y="116749"/>
                  <a:pt x="36794" y="116749"/>
                </a:cubicBezTo>
                <a:close/>
                <a:moveTo>
                  <a:pt x="36794" y="171541"/>
                </a:moveTo>
                <a:cubicBezTo>
                  <a:pt x="25661" y="171541"/>
                  <a:pt x="16604" y="162832"/>
                  <a:pt x="16604" y="152128"/>
                </a:cubicBezTo>
                <a:cubicBezTo>
                  <a:pt x="16604" y="141424"/>
                  <a:pt x="25661" y="132715"/>
                  <a:pt x="36794" y="132715"/>
                </a:cubicBezTo>
                <a:cubicBezTo>
                  <a:pt x="47926" y="132715"/>
                  <a:pt x="56983" y="141424"/>
                  <a:pt x="56983" y="152128"/>
                </a:cubicBezTo>
                <a:cubicBezTo>
                  <a:pt x="56983" y="162832"/>
                  <a:pt x="47926" y="171541"/>
                  <a:pt x="36794" y="171541"/>
                </a:cubicBezTo>
                <a:close/>
                <a:moveTo>
                  <a:pt x="183874" y="116749"/>
                </a:moveTo>
                <a:cubicBezTo>
                  <a:pt x="163591" y="116749"/>
                  <a:pt x="147081" y="132624"/>
                  <a:pt x="147081" y="152128"/>
                </a:cubicBezTo>
                <a:cubicBezTo>
                  <a:pt x="147081" y="171631"/>
                  <a:pt x="163591" y="187506"/>
                  <a:pt x="183874" y="187506"/>
                </a:cubicBezTo>
                <a:cubicBezTo>
                  <a:pt x="204158" y="187506"/>
                  <a:pt x="220668" y="171631"/>
                  <a:pt x="220668" y="152128"/>
                </a:cubicBezTo>
                <a:cubicBezTo>
                  <a:pt x="220668" y="132624"/>
                  <a:pt x="204158" y="116749"/>
                  <a:pt x="183874" y="116749"/>
                </a:cubicBezTo>
                <a:close/>
                <a:moveTo>
                  <a:pt x="183874" y="171541"/>
                </a:moveTo>
                <a:cubicBezTo>
                  <a:pt x="172742" y="171541"/>
                  <a:pt x="163685" y="162832"/>
                  <a:pt x="163685" y="152128"/>
                </a:cubicBezTo>
                <a:cubicBezTo>
                  <a:pt x="163685" y="141424"/>
                  <a:pt x="172742" y="132715"/>
                  <a:pt x="183874" y="132715"/>
                </a:cubicBezTo>
                <a:cubicBezTo>
                  <a:pt x="195007" y="132715"/>
                  <a:pt x="204064" y="141424"/>
                  <a:pt x="204064" y="152128"/>
                </a:cubicBezTo>
                <a:cubicBezTo>
                  <a:pt x="204064" y="162832"/>
                  <a:pt x="195007" y="171541"/>
                  <a:pt x="183874" y="171541"/>
                </a:cubicBezTo>
                <a:close/>
                <a:moveTo>
                  <a:pt x="330955" y="116749"/>
                </a:moveTo>
                <a:cubicBezTo>
                  <a:pt x="310671" y="116749"/>
                  <a:pt x="294161" y="132624"/>
                  <a:pt x="294161" y="152128"/>
                </a:cubicBezTo>
                <a:cubicBezTo>
                  <a:pt x="294161" y="171631"/>
                  <a:pt x="310671" y="187506"/>
                  <a:pt x="330955" y="187506"/>
                </a:cubicBezTo>
                <a:cubicBezTo>
                  <a:pt x="351238" y="187506"/>
                  <a:pt x="367748" y="171631"/>
                  <a:pt x="367748" y="152128"/>
                </a:cubicBezTo>
                <a:cubicBezTo>
                  <a:pt x="367748" y="132624"/>
                  <a:pt x="351238" y="116749"/>
                  <a:pt x="330955" y="116749"/>
                </a:cubicBezTo>
                <a:close/>
                <a:moveTo>
                  <a:pt x="330955" y="171541"/>
                </a:moveTo>
                <a:cubicBezTo>
                  <a:pt x="319822" y="171541"/>
                  <a:pt x="310765" y="162832"/>
                  <a:pt x="310765" y="152128"/>
                </a:cubicBezTo>
                <a:cubicBezTo>
                  <a:pt x="310765" y="141424"/>
                  <a:pt x="319822" y="132715"/>
                  <a:pt x="330955" y="132715"/>
                </a:cubicBezTo>
                <a:cubicBezTo>
                  <a:pt x="342087" y="132715"/>
                  <a:pt x="351144" y="141424"/>
                  <a:pt x="351144" y="152128"/>
                </a:cubicBezTo>
                <a:cubicBezTo>
                  <a:pt x="351144" y="162832"/>
                  <a:pt x="342087" y="171541"/>
                  <a:pt x="330955" y="171541"/>
                </a:cubicBezTo>
                <a:close/>
                <a:moveTo>
                  <a:pt x="478035" y="116749"/>
                </a:moveTo>
                <a:cubicBezTo>
                  <a:pt x="457752" y="116749"/>
                  <a:pt x="441242" y="132624"/>
                  <a:pt x="441242" y="152128"/>
                </a:cubicBezTo>
                <a:cubicBezTo>
                  <a:pt x="441242" y="171631"/>
                  <a:pt x="457752" y="187506"/>
                  <a:pt x="478035" y="187506"/>
                </a:cubicBezTo>
                <a:cubicBezTo>
                  <a:pt x="498319" y="187506"/>
                  <a:pt x="514829" y="171631"/>
                  <a:pt x="514829" y="152128"/>
                </a:cubicBezTo>
                <a:cubicBezTo>
                  <a:pt x="514829" y="132624"/>
                  <a:pt x="498319" y="116749"/>
                  <a:pt x="478035" y="116749"/>
                </a:cubicBezTo>
                <a:close/>
                <a:moveTo>
                  <a:pt x="478035" y="171541"/>
                </a:moveTo>
                <a:cubicBezTo>
                  <a:pt x="466903" y="171541"/>
                  <a:pt x="457846" y="162832"/>
                  <a:pt x="457846" y="152128"/>
                </a:cubicBezTo>
                <a:cubicBezTo>
                  <a:pt x="457846" y="141424"/>
                  <a:pt x="466903" y="132715"/>
                  <a:pt x="478035" y="132715"/>
                </a:cubicBezTo>
                <a:cubicBezTo>
                  <a:pt x="489168" y="132715"/>
                  <a:pt x="498225" y="141424"/>
                  <a:pt x="498225" y="152128"/>
                </a:cubicBezTo>
                <a:cubicBezTo>
                  <a:pt x="498225" y="162832"/>
                  <a:pt x="489168" y="171541"/>
                  <a:pt x="478035" y="171541"/>
                </a:cubicBezTo>
                <a:close/>
                <a:moveTo>
                  <a:pt x="625116" y="116749"/>
                </a:moveTo>
                <a:cubicBezTo>
                  <a:pt x="604832" y="116749"/>
                  <a:pt x="588322" y="132624"/>
                  <a:pt x="588322" y="152128"/>
                </a:cubicBezTo>
                <a:cubicBezTo>
                  <a:pt x="588322" y="171631"/>
                  <a:pt x="604832" y="187506"/>
                  <a:pt x="625116" y="187506"/>
                </a:cubicBezTo>
                <a:cubicBezTo>
                  <a:pt x="645400" y="187506"/>
                  <a:pt x="661910" y="171631"/>
                  <a:pt x="661910" y="152128"/>
                </a:cubicBezTo>
                <a:cubicBezTo>
                  <a:pt x="661910" y="132624"/>
                  <a:pt x="645400" y="116749"/>
                  <a:pt x="625116" y="116749"/>
                </a:cubicBezTo>
                <a:close/>
                <a:moveTo>
                  <a:pt x="625116" y="171541"/>
                </a:moveTo>
                <a:cubicBezTo>
                  <a:pt x="613983" y="171541"/>
                  <a:pt x="604926" y="162832"/>
                  <a:pt x="604926" y="152128"/>
                </a:cubicBezTo>
                <a:cubicBezTo>
                  <a:pt x="604926" y="141424"/>
                  <a:pt x="613983" y="132715"/>
                  <a:pt x="625116" y="132715"/>
                </a:cubicBezTo>
                <a:cubicBezTo>
                  <a:pt x="636248" y="132715"/>
                  <a:pt x="645305" y="141424"/>
                  <a:pt x="645305" y="152128"/>
                </a:cubicBezTo>
                <a:cubicBezTo>
                  <a:pt x="645305" y="162832"/>
                  <a:pt x="636248" y="171541"/>
                  <a:pt x="625116" y="171541"/>
                </a:cubicBezTo>
                <a:close/>
              </a:path>
            </a:pathLst>
          </a:custGeom>
          <a:solidFill>
            <a:schemeClr val="accent1"/>
          </a:solidFill>
          <a:ln w="9389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+mn-lt"/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6C1B3221-E179-B656-B550-4DDEB00FE290}"/>
              </a:ext>
            </a:extLst>
          </p:cNvPr>
          <p:cNvGrpSpPr/>
          <p:nvPr/>
        </p:nvGrpSpPr>
        <p:grpSpPr>
          <a:xfrm>
            <a:off x="2859714" y="3462153"/>
            <a:ext cx="5335108" cy="1013130"/>
            <a:chOff x="2859714" y="3462153"/>
            <a:chExt cx="5335108" cy="1013130"/>
          </a:xfrm>
        </p:grpSpPr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C95D5A0B-24C4-BC63-095E-F1832354EF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347" r="14036"/>
            <a:stretch/>
          </p:blipFill>
          <p:spPr>
            <a:xfrm>
              <a:off x="2859714" y="3462153"/>
              <a:ext cx="2303722" cy="1013130"/>
            </a:xfrm>
            <a:prstGeom prst="rect">
              <a:avLst/>
            </a:prstGeom>
          </p:spPr>
        </p:pic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606A74D0-CC78-D6CB-045A-A81E57EF1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93912" y="3544459"/>
              <a:ext cx="2900910" cy="848517"/>
            </a:xfrm>
            <a:prstGeom prst="rect">
              <a:avLst/>
            </a:prstGeom>
          </p:spPr>
        </p:pic>
      </p:grpSp>
      <p:sp>
        <p:nvSpPr>
          <p:cNvPr id="14" name="TextBox 15">
            <a:extLst>
              <a:ext uri="{FF2B5EF4-FFF2-40B4-BE49-F238E27FC236}">
                <a16:creationId xmlns:a16="http://schemas.microsoft.com/office/drawing/2014/main" id="{806732CC-FC0C-9A5A-E5F7-77B260628564}"/>
              </a:ext>
            </a:extLst>
          </p:cNvPr>
          <p:cNvSpPr txBox="1"/>
          <p:nvPr/>
        </p:nvSpPr>
        <p:spPr>
          <a:xfrm>
            <a:off x="412807" y="187445"/>
            <a:ext cx="714683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dirty="0">
                <a:latin typeface="Figtree" pitchFamily="2" charset="0"/>
              </a:rPr>
              <a:t>Incontro 9 gennaio 2025 – intervento Carlo </a:t>
            </a:r>
            <a:r>
              <a:rPr lang="it-IT" sz="800" dirty="0" err="1">
                <a:latin typeface="Figtree" pitchFamily="2" charset="0"/>
              </a:rPr>
              <a:t>Scalvedi</a:t>
            </a:r>
            <a:r>
              <a:rPr lang="it-IT" sz="800" dirty="0">
                <a:latin typeface="Figtree" pitchFamily="2" charset="0"/>
              </a:rPr>
              <a:t> Referente OCC Bergamo</a:t>
            </a:r>
            <a:endParaRPr lang="id-ID" sz="800" dirty="0">
              <a:latin typeface="Figtree" pitchFamily="2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1C3BA51-5297-4F1C-8F6C-FE7D0BCF5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071542" y="3601737"/>
            <a:ext cx="1279340" cy="7336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raphic 78">
            <a:extLst>
              <a:ext uri="{FF2B5EF4-FFF2-40B4-BE49-F238E27FC236}">
                <a16:creationId xmlns:a16="http://schemas.microsoft.com/office/drawing/2014/main" id="{1222BD74-454C-41FA-A701-9074AD1AE1E9}"/>
              </a:ext>
            </a:extLst>
          </p:cNvPr>
          <p:cNvSpPr/>
          <p:nvPr/>
        </p:nvSpPr>
        <p:spPr>
          <a:xfrm>
            <a:off x="3792537" y="4756811"/>
            <a:ext cx="496888" cy="139700"/>
          </a:xfrm>
          <a:custGeom>
            <a:avLst/>
            <a:gdLst>
              <a:gd name="connsiteX0" fmla="*/ 36794 w 662003"/>
              <a:gd name="connsiteY0" fmla="*/ 0 h 187506"/>
              <a:gd name="connsiteX1" fmla="*/ 0 w 662003"/>
              <a:gd name="connsiteY1" fmla="*/ 35379 h 187506"/>
              <a:gd name="connsiteX2" fmla="*/ 36794 w 662003"/>
              <a:gd name="connsiteY2" fmla="*/ 70757 h 187506"/>
              <a:gd name="connsiteX3" fmla="*/ 73587 w 662003"/>
              <a:gd name="connsiteY3" fmla="*/ 35379 h 187506"/>
              <a:gd name="connsiteX4" fmla="*/ 36794 w 662003"/>
              <a:gd name="connsiteY4" fmla="*/ 0 h 187506"/>
              <a:gd name="connsiteX5" fmla="*/ 36794 w 662003"/>
              <a:gd name="connsiteY5" fmla="*/ 54791 h 187506"/>
              <a:gd name="connsiteX6" fmla="*/ 16604 w 662003"/>
              <a:gd name="connsiteY6" fmla="*/ 35379 h 187506"/>
              <a:gd name="connsiteX7" fmla="*/ 36794 w 662003"/>
              <a:gd name="connsiteY7" fmla="*/ 15966 h 187506"/>
              <a:gd name="connsiteX8" fmla="*/ 56983 w 662003"/>
              <a:gd name="connsiteY8" fmla="*/ 35379 h 187506"/>
              <a:gd name="connsiteX9" fmla="*/ 36794 w 662003"/>
              <a:gd name="connsiteY9" fmla="*/ 54791 h 187506"/>
              <a:gd name="connsiteX10" fmla="*/ 183874 w 662003"/>
              <a:gd name="connsiteY10" fmla="*/ 0 h 187506"/>
              <a:gd name="connsiteX11" fmla="*/ 147081 w 662003"/>
              <a:gd name="connsiteY11" fmla="*/ 35379 h 187506"/>
              <a:gd name="connsiteX12" fmla="*/ 183874 w 662003"/>
              <a:gd name="connsiteY12" fmla="*/ 70757 h 187506"/>
              <a:gd name="connsiteX13" fmla="*/ 220668 w 662003"/>
              <a:gd name="connsiteY13" fmla="*/ 35379 h 187506"/>
              <a:gd name="connsiteX14" fmla="*/ 183874 w 662003"/>
              <a:gd name="connsiteY14" fmla="*/ 0 h 187506"/>
              <a:gd name="connsiteX15" fmla="*/ 183874 w 662003"/>
              <a:gd name="connsiteY15" fmla="*/ 54791 h 187506"/>
              <a:gd name="connsiteX16" fmla="*/ 163685 w 662003"/>
              <a:gd name="connsiteY16" fmla="*/ 35379 h 187506"/>
              <a:gd name="connsiteX17" fmla="*/ 183874 w 662003"/>
              <a:gd name="connsiteY17" fmla="*/ 15966 h 187506"/>
              <a:gd name="connsiteX18" fmla="*/ 204064 w 662003"/>
              <a:gd name="connsiteY18" fmla="*/ 35379 h 187506"/>
              <a:gd name="connsiteX19" fmla="*/ 183874 w 662003"/>
              <a:gd name="connsiteY19" fmla="*/ 54791 h 187506"/>
              <a:gd name="connsiteX20" fmla="*/ 331049 w 662003"/>
              <a:gd name="connsiteY20" fmla="*/ 0 h 187506"/>
              <a:gd name="connsiteX21" fmla="*/ 294255 w 662003"/>
              <a:gd name="connsiteY21" fmla="*/ 35379 h 187506"/>
              <a:gd name="connsiteX22" fmla="*/ 331049 w 662003"/>
              <a:gd name="connsiteY22" fmla="*/ 70757 h 187506"/>
              <a:gd name="connsiteX23" fmla="*/ 367843 w 662003"/>
              <a:gd name="connsiteY23" fmla="*/ 35379 h 187506"/>
              <a:gd name="connsiteX24" fmla="*/ 331049 w 662003"/>
              <a:gd name="connsiteY24" fmla="*/ 0 h 187506"/>
              <a:gd name="connsiteX25" fmla="*/ 331049 w 662003"/>
              <a:gd name="connsiteY25" fmla="*/ 54791 h 187506"/>
              <a:gd name="connsiteX26" fmla="*/ 310860 w 662003"/>
              <a:gd name="connsiteY26" fmla="*/ 35379 h 187506"/>
              <a:gd name="connsiteX27" fmla="*/ 331049 w 662003"/>
              <a:gd name="connsiteY27" fmla="*/ 15966 h 187506"/>
              <a:gd name="connsiteX28" fmla="*/ 351238 w 662003"/>
              <a:gd name="connsiteY28" fmla="*/ 35379 h 187506"/>
              <a:gd name="connsiteX29" fmla="*/ 331049 w 662003"/>
              <a:gd name="connsiteY29" fmla="*/ 54791 h 187506"/>
              <a:gd name="connsiteX30" fmla="*/ 478130 w 662003"/>
              <a:gd name="connsiteY30" fmla="*/ 0 h 187506"/>
              <a:gd name="connsiteX31" fmla="*/ 441336 w 662003"/>
              <a:gd name="connsiteY31" fmla="*/ 35379 h 187506"/>
              <a:gd name="connsiteX32" fmla="*/ 478130 w 662003"/>
              <a:gd name="connsiteY32" fmla="*/ 70757 h 187506"/>
              <a:gd name="connsiteX33" fmla="*/ 514923 w 662003"/>
              <a:gd name="connsiteY33" fmla="*/ 35379 h 187506"/>
              <a:gd name="connsiteX34" fmla="*/ 478130 w 662003"/>
              <a:gd name="connsiteY34" fmla="*/ 0 h 187506"/>
              <a:gd name="connsiteX35" fmla="*/ 478130 w 662003"/>
              <a:gd name="connsiteY35" fmla="*/ 54791 h 187506"/>
              <a:gd name="connsiteX36" fmla="*/ 457940 w 662003"/>
              <a:gd name="connsiteY36" fmla="*/ 35379 h 187506"/>
              <a:gd name="connsiteX37" fmla="*/ 478130 w 662003"/>
              <a:gd name="connsiteY37" fmla="*/ 15966 h 187506"/>
              <a:gd name="connsiteX38" fmla="*/ 498319 w 662003"/>
              <a:gd name="connsiteY38" fmla="*/ 35379 h 187506"/>
              <a:gd name="connsiteX39" fmla="*/ 478130 w 662003"/>
              <a:gd name="connsiteY39" fmla="*/ 54791 h 187506"/>
              <a:gd name="connsiteX40" fmla="*/ 625210 w 662003"/>
              <a:gd name="connsiteY40" fmla="*/ 70757 h 187506"/>
              <a:gd name="connsiteX41" fmla="*/ 662004 w 662003"/>
              <a:gd name="connsiteY41" fmla="*/ 35379 h 187506"/>
              <a:gd name="connsiteX42" fmla="*/ 625210 w 662003"/>
              <a:gd name="connsiteY42" fmla="*/ 0 h 187506"/>
              <a:gd name="connsiteX43" fmla="*/ 588416 w 662003"/>
              <a:gd name="connsiteY43" fmla="*/ 35379 h 187506"/>
              <a:gd name="connsiteX44" fmla="*/ 625210 w 662003"/>
              <a:gd name="connsiteY44" fmla="*/ 70757 h 187506"/>
              <a:gd name="connsiteX45" fmla="*/ 625210 w 662003"/>
              <a:gd name="connsiteY45" fmla="*/ 15966 h 187506"/>
              <a:gd name="connsiteX46" fmla="*/ 645400 w 662003"/>
              <a:gd name="connsiteY46" fmla="*/ 35379 h 187506"/>
              <a:gd name="connsiteX47" fmla="*/ 625210 w 662003"/>
              <a:gd name="connsiteY47" fmla="*/ 54791 h 187506"/>
              <a:gd name="connsiteX48" fmla="*/ 605021 w 662003"/>
              <a:gd name="connsiteY48" fmla="*/ 35379 h 187506"/>
              <a:gd name="connsiteX49" fmla="*/ 625210 w 662003"/>
              <a:gd name="connsiteY49" fmla="*/ 15966 h 187506"/>
              <a:gd name="connsiteX50" fmla="*/ 36794 w 662003"/>
              <a:gd name="connsiteY50" fmla="*/ 116749 h 187506"/>
              <a:gd name="connsiteX51" fmla="*/ 0 w 662003"/>
              <a:gd name="connsiteY51" fmla="*/ 152128 h 187506"/>
              <a:gd name="connsiteX52" fmla="*/ 36794 w 662003"/>
              <a:gd name="connsiteY52" fmla="*/ 187506 h 187506"/>
              <a:gd name="connsiteX53" fmla="*/ 73587 w 662003"/>
              <a:gd name="connsiteY53" fmla="*/ 152128 h 187506"/>
              <a:gd name="connsiteX54" fmla="*/ 36794 w 662003"/>
              <a:gd name="connsiteY54" fmla="*/ 116749 h 187506"/>
              <a:gd name="connsiteX55" fmla="*/ 36794 w 662003"/>
              <a:gd name="connsiteY55" fmla="*/ 171541 h 187506"/>
              <a:gd name="connsiteX56" fmla="*/ 16604 w 662003"/>
              <a:gd name="connsiteY56" fmla="*/ 152128 h 187506"/>
              <a:gd name="connsiteX57" fmla="*/ 36794 w 662003"/>
              <a:gd name="connsiteY57" fmla="*/ 132715 h 187506"/>
              <a:gd name="connsiteX58" fmla="*/ 56983 w 662003"/>
              <a:gd name="connsiteY58" fmla="*/ 152128 h 187506"/>
              <a:gd name="connsiteX59" fmla="*/ 36794 w 662003"/>
              <a:gd name="connsiteY59" fmla="*/ 171541 h 187506"/>
              <a:gd name="connsiteX60" fmla="*/ 183874 w 662003"/>
              <a:gd name="connsiteY60" fmla="*/ 116749 h 187506"/>
              <a:gd name="connsiteX61" fmla="*/ 147081 w 662003"/>
              <a:gd name="connsiteY61" fmla="*/ 152128 h 187506"/>
              <a:gd name="connsiteX62" fmla="*/ 183874 w 662003"/>
              <a:gd name="connsiteY62" fmla="*/ 187506 h 187506"/>
              <a:gd name="connsiteX63" fmla="*/ 220668 w 662003"/>
              <a:gd name="connsiteY63" fmla="*/ 152128 h 187506"/>
              <a:gd name="connsiteX64" fmla="*/ 183874 w 662003"/>
              <a:gd name="connsiteY64" fmla="*/ 116749 h 187506"/>
              <a:gd name="connsiteX65" fmla="*/ 183874 w 662003"/>
              <a:gd name="connsiteY65" fmla="*/ 171541 h 187506"/>
              <a:gd name="connsiteX66" fmla="*/ 163685 w 662003"/>
              <a:gd name="connsiteY66" fmla="*/ 152128 h 187506"/>
              <a:gd name="connsiteX67" fmla="*/ 183874 w 662003"/>
              <a:gd name="connsiteY67" fmla="*/ 132715 h 187506"/>
              <a:gd name="connsiteX68" fmla="*/ 204064 w 662003"/>
              <a:gd name="connsiteY68" fmla="*/ 152128 h 187506"/>
              <a:gd name="connsiteX69" fmla="*/ 183874 w 662003"/>
              <a:gd name="connsiteY69" fmla="*/ 171541 h 187506"/>
              <a:gd name="connsiteX70" fmla="*/ 330955 w 662003"/>
              <a:gd name="connsiteY70" fmla="*/ 116749 h 187506"/>
              <a:gd name="connsiteX71" fmla="*/ 294161 w 662003"/>
              <a:gd name="connsiteY71" fmla="*/ 152128 h 187506"/>
              <a:gd name="connsiteX72" fmla="*/ 330955 w 662003"/>
              <a:gd name="connsiteY72" fmla="*/ 187506 h 187506"/>
              <a:gd name="connsiteX73" fmla="*/ 367748 w 662003"/>
              <a:gd name="connsiteY73" fmla="*/ 152128 h 187506"/>
              <a:gd name="connsiteX74" fmla="*/ 330955 w 662003"/>
              <a:gd name="connsiteY74" fmla="*/ 116749 h 187506"/>
              <a:gd name="connsiteX75" fmla="*/ 330955 w 662003"/>
              <a:gd name="connsiteY75" fmla="*/ 171541 h 187506"/>
              <a:gd name="connsiteX76" fmla="*/ 310765 w 662003"/>
              <a:gd name="connsiteY76" fmla="*/ 152128 h 187506"/>
              <a:gd name="connsiteX77" fmla="*/ 330955 w 662003"/>
              <a:gd name="connsiteY77" fmla="*/ 132715 h 187506"/>
              <a:gd name="connsiteX78" fmla="*/ 351144 w 662003"/>
              <a:gd name="connsiteY78" fmla="*/ 152128 h 187506"/>
              <a:gd name="connsiteX79" fmla="*/ 330955 w 662003"/>
              <a:gd name="connsiteY79" fmla="*/ 171541 h 187506"/>
              <a:gd name="connsiteX80" fmla="*/ 478035 w 662003"/>
              <a:gd name="connsiteY80" fmla="*/ 116749 h 187506"/>
              <a:gd name="connsiteX81" fmla="*/ 441242 w 662003"/>
              <a:gd name="connsiteY81" fmla="*/ 152128 h 187506"/>
              <a:gd name="connsiteX82" fmla="*/ 478035 w 662003"/>
              <a:gd name="connsiteY82" fmla="*/ 187506 h 187506"/>
              <a:gd name="connsiteX83" fmla="*/ 514829 w 662003"/>
              <a:gd name="connsiteY83" fmla="*/ 152128 h 187506"/>
              <a:gd name="connsiteX84" fmla="*/ 478035 w 662003"/>
              <a:gd name="connsiteY84" fmla="*/ 116749 h 187506"/>
              <a:gd name="connsiteX85" fmla="*/ 478035 w 662003"/>
              <a:gd name="connsiteY85" fmla="*/ 171541 h 187506"/>
              <a:gd name="connsiteX86" fmla="*/ 457846 w 662003"/>
              <a:gd name="connsiteY86" fmla="*/ 152128 h 187506"/>
              <a:gd name="connsiteX87" fmla="*/ 478035 w 662003"/>
              <a:gd name="connsiteY87" fmla="*/ 132715 h 187506"/>
              <a:gd name="connsiteX88" fmla="*/ 498225 w 662003"/>
              <a:gd name="connsiteY88" fmla="*/ 152128 h 187506"/>
              <a:gd name="connsiteX89" fmla="*/ 478035 w 662003"/>
              <a:gd name="connsiteY89" fmla="*/ 171541 h 187506"/>
              <a:gd name="connsiteX90" fmla="*/ 625116 w 662003"/>
              <a:gd name="connsiteY90" fmla="*/ 116749 h 187506"/>
              <a:gd name="connsiteX91" fmla="*/ 588322 w 662003"/>
              <a:gd name="connsiteY91" fmla="*/ 152128 h 187506"/>
              <a:gd name="connsiteX92" fmla="*/ 625116 w 662003"/>
              <a:gd name="connsiteY92" fmla="*/ 187506 h 187506"/>
              <a:gd name="connsiteX93" fmla="*/ 661910 w 662003"/>
              <a:gd name="connsiteY93" fmla="*/ 152128 h 187506"/>
              <a:gd name="connsiteX94" fmla="*/ 625116 w 662003"/>
              <a:gd name="connsiteY94" fmla="*/ 116749 h 187506"/>
              <a:gd name="connsiteX95" fmla="*/ 625116 w 662003"/>
              <a:gd name="connsiteY95" fmla="*/ 171541 h 187506"/>
              <a:gd name="connsiteX96" fmla="*/ 604926 w 662003"/>
              <a:gd name="connsiteY96" fmla="*/ 152128 h 187506"/>
              <a:gd name="connsiteX97" fmla="*/ 625116 w 662003"/>
              <a:gd name="connsiteY97" fmla="*/ 132715 h 187506"/>
              <a:gd name="connsiteX98" fmla="*/ 645305 w 662003"/>
              <a:gd name="connsiteY98" fmla="*/ 152128 h 187506"/>
              <a:gd name="connsiteX99" fmla="*/ 625116 w 662003"/>
              <a:gd name="connsiteY99" fmla="*/ 171541 h 18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662003" h="187506">
                <a:moveTo>
                  <a:pt x="36794" y="0"/>
                </a:moveTo>
                <a:cubicBezTo>
                  <a:pt x="16510" y="0"/>
                  <a:pt x="0" y="15875"/>
                  <a:pt x="0" y="35379"/>
                </a:cubicBezTo>
                <a:cubicBezTo>
                  <a:pt x="0" y="54882"/>
                  <a:pt x="16510" y="70757"/>
                  <a:pt x="36794" y="70757"/>
                </a:cubicBezTo>
                <a:cubicBezTo>
                  <a:pt x="57077" y="70757"/>
                  <a:pt x="73587" y="54882"/>
                  <a:pt x="73587" y="35379"/>
                </a:cubicBezTo>
                <a:cubicBezTo>
                  <a:pt x="73587" y="15875"/>
                  <a:pt x="57077" y="0"/>
                  <a:pt x="36794" y="0"/>
                </a:cubicBezTo>
                <a:close/>
                <a:moveTo>
                  <a:pt x="36794" y="54791"/>
                </a:moveTo>
                <a:cubicBezTo>
                  <a:pt x="25661" y="54791"/>
                  <a:pt x="16604" y="46083"/>
                  <a:pt x="16604" y="35379"/>
                </a:cubicBezTo>
                <a:cubicBezTo>
                  <a:pt x="16604" y="24674"/>
                  <a:pt x="25661" y="15966"/>
                  <a:pt x="36794" y="15966"/>
                </a:cubicBezTo>
                <a:cubicBezTo>
                  <a:pt x="47926" y="15966"/>
                  <a:pt x="56983" y="24674"/>
                  <a:pt x="56983" y="35379"/>
                </a:cubicBezTo>
                <a:cubicBezTo>
                  <a:pt x="56983" y="46083"/>
                  <a:pt x="47926" y="54791"/>
                  <a:pt x="36794" y="54791"/>
                </a:cubicBezTo>
                <a:close/>
                <a:moveTo>
                  <a:pt x="183874" y="0"/>
                </a:moveTo>
                <a:cubicBezTo>
                  <a:pt x="163591" y="0"/>
                  <a:pt x="147081" y="15875"/>
                  <a:pt x="147081" y="35379"/>
                </a:cubicBezTo>
                <a:cubicBezTo>
                  <a:pt x="147081" y="54882"/>
                  <a:pt x="163591" y="70757"/>
                  <a:pt x="183874" y="70757"/>
                </a:cubicBezTo>
                <a:cubicBezTo>
                  <a:pt x="204158" y="70757"/>
                  <a:pt x="220668" y="54882"/>
                  <a:pt x="220668" y="35379"/>
                </a:cubicBezTo>
                <a:cubicBezTo>
                  <a:pt x="220668" y="15875"/>
                  <a:pt x="204158" y="0"/>
                  <a:pt x="183874" y="0"/>
                </a:cubicBezTo>
                <a:close/>
                <a:moveTo>
                  <a:pt x="183874" y="54791"/>
                </a:moveTo>
                <a:cubicBezTo>
                  <a:pt x="172742" y="54791"/>
                  <a:pt x="163685" y="46083"/>
                  <a:pt x="163685" y="35379"/>
                </a:cubicBezTo>
                <a:cubicBezTo>
                  <a:pt x="163685" y="24674"/>
                  <a:pt x="172742" y="15966"/>
                  <a:pt x="183874" y="15966"/>
                </a:cubicBezTo>
                <a:cubicBezTo>
                  <a:pt x="195007" y="15966"/>
                  <a:pt x="204064" y="24674"/>
                  <a:pt x="204064" y="35379"/>
                </a:cubicBezTo>
                <a:cubicBezTo>
                  <a:pt x="204064" y="46083"/>
                  <a:pt x="195007" y="54791"/>
                  <a:pt x="183874" y="54791"/>
                </a:cubicBezTo>
                <a:close/>
                <a:moveTo>
                  <a:pt x="331049" y="0"/>
                </a:moveTo>
                <a:cubicBezTo>
                  <a:pt x="310765" y="0"/>
                  <a:pt x="294255" y="15875"/>
                  <a:pt x="294255" y="35379"/>
                </a:cubicBezTo>
                <a:cubicBezTo>
                  <a:pt x="294255" y="54882"/>
                  <a:pt x="310765" y="70757"/>
                  <a:pt x="331049" y="70757"/>
                </a:cubicBezTo>
                <a:cubicBezTo>
                  <a:pt x="351333" y="70757"/>
                  <a:pt x="367843" y="54882"/>
                  <a:pt x="367843" y="35379"/>
                </a:cubicBezTo>
                <a:cubicBezTo>
                  <a:pt x="367843" y="15875"/>
                  <a:pt x="351333" y="0"/>
                  <a:pt x="331049" y="0"/>
                </a:cubicBezTo>
                <a:close/>
                <a:moveTo>
                  <a:pt x="331049" y="54791"/>
                </a:moveTo>
                <a:cubicBezTo>
                  <a:pt x="319917" y="54791"/>
                  <a:pt x="310860" y="46083"/>
                  <a:pt x="310860" y="35379"/>
                </a:cubicBezTo>
                <a:cubicBezTo>
                  <a:pt x="310860" y="24674"/>
                  <a:pt x="319917" y="15966"/>
                  <a:pt x="331049" y="15966"/>
                </a:cubicBezTo>
                <a:cubicBezTo>
                  <a:pt x="342182" y="15966"/>
                  <a:pt x="351238" y="24674"/>
                  <a:pt x="351238" y="35379"/>
                </a:cubicBezTo>
                <a:cubicBezTo>
                  <a:pt x="351238" y="46083"/>
                  <a:pt x="342182" y="54791"/>
                  <a:pt x="331049" y="54791"/>
                </a:cubicBezTo>
                <a:close/>
                <a:moveTo>
                  <a:pt x="478130" y="0"/>
                </a:moveTo>
                <a:cubicBezTo>
                  <a:pt x="457846" y="0"/>
                  <a:pt x="441336" y="15875"/>
                  <a:pt x="441336" y="35379"/>
                </a:cubicBezTo>
                <a:cubicBezTo>
                  <a:pt x="441336" y="54882"/>
                  <a:pt x="457846" y="70757"/>
                  <a:pt x="478130" y="70757"/>
                </a:cubicBezTo>
                <a:cubicBezTo>
                  <a:pt x="498413" y="70757"/>
                  <a:pt x="514923" y="54882"/>
                  <a:pt x="514923" y="35379"/>
                </a:cubicBezTo>
                <a:cubicBezTo>
                  <a:pt x="514923" y="15875"/>
                  <a:pt x="498413" y="0"/>
                  <a:pt x="478130" y="0"/>
                </a:cubicBezTo>
                <a:close/>
                <a:moveTo>
                  <a:pt x="478130" y="54791"/>
                </a:moveTo>
                <a:cubicBezTo>
                  <a:pt x="466997" y="54791"/>
                  <a:pt x="457940" y="46083"/>
                  <a:pt x="457940" y="35379"/>
                </a:cubicBezTo>
                <a:cubicBezTo>
                  <a:pt x="457940" y="24674"/>
                  <a:pt x="466997" y="15966"/>
                  <a:pt x="478130" y="15966"/>
                </a:cubicBezTo>
                <a:cubicBezTo>
                  <a:pt x="489262" y="15966"/>
                  <a:pt x="498319" y="24674"/>
                  <a:pt x="498319" y="35379"/>
                </a:cubicBezTo>
                <a:cubicBezTo>
                  <a:pt x="498319" y="46083"/>
                  <a:pt x="489262" y="54791"/>
                  <a:pt x="478130" y="54791"/>
                </a:cubicBezTo>
                <a:close/>
                <a:moveTo>
                  <a:pt x="625210" y="70757"/>
                </a:moveTo>
                <a:cubicBezTo>
                  <a:pt x="645494" y="70757"/>
                  <a:pt x="662004" y="54882"/>
                  <a:pt x="662004" y="35379"/>
                </a:cubicBezTo>
                <a:cubicBezTo>
                  <a:pt x="662004" y="15875"/>
                  <a:pt x="645494" y="0"/>
                  <a:pt x="625210" y="0"/>
                </a:cubicBezTo>
                <a:cubicBezTo>
                  <a:pt x="604926" y="0"/>
                  <a:pt x="588416" y="15875"/>
                  <a:pt x="588416" y="35379"/>
                </a:cubicBezTo>
                <a:cubicBezTo>
                  <a:pt x="588416" y="54882"/>
                  <a:pt x="604926" y="70757"/>
                  <a:pt x="625210" y="70757"/>
                </a:cubicBezTo>
                <a:close/>
                <a:moveTo>
                  <a:pt x="625210" y="15966"/>
                </a:moveTo>
                <a:cubicBezTo>
                  <a:pt x="636343" y="15966"/>
                  <a:pt x="645400" y="24674"/>
                  <a:pt x="645400" y="35379"/>
                </a:cubicBezTo>
                <a:cubicBezTo>
                  <a:pt x="645400" y="46083"/>
                  <a:pt x="636343" y="54791"/>
                  <a:pt x="625210" y="54791"/>
                </a:cubicBezTo>
                <a:cubicBezTo>
                  <a:pt x="614078" y="54791"/>
                  <a:pt x="605021" y="46083"/>
                  <a:pt x="605021" y="35379"/>
                </a:cubicBezTo>
                <a:cubicBezTo>
                  <a:pt x="605021" y="24674"/>
                  <a:pt x="614078" y="15966"/>
                  <a:pt x="625210" y="15966"/>
                </a:cubicBezTo>
                <a:close/>
                <a:moveTo>
                  <a:pt x="36794" y="116749"/>
                </a:moveTo>
                <a:cubicBezTo>
                  <a:pt x="16510" y="116749"/>
                  <a:pt x="0" y="132624"/>
                  <a:pt x="0" y="152128"/>
                </a:cubicBezTo>
                <a:cubicBezTo>
                  <a:pt x="0" y="171631"/>
                  <a:pt x="16510" y="187506"/>
                  <a:pt x="36794" y="187506"/>
                </a:cubicBezTo>
                <a:cubicBezTo>
                  <a:pt x="57077" y="187506"/>
                  <a:pt x="73587" y="171631"/>
                  <a:pt x="73587" y="152128"/>
                </a:cubicBezTo>
                <a:cubicBezTo>
                  <a:pt x="73587" y="132624"/>
                  <a:pt x="57077" y="116749"/>
                  <a:pt x="36794" y="116749"/>
                </a:cubicBezTo>
                <a:close/>
                <a:moveTo>
                  <a:pt x="36794" y="171541"/>
                </a:moveTo>
                <a:cubicBezTo>
                  <a:pt x="25661" y="171541"/>
                  <a:pt x="16604" y="162832"/>
                  <a:pt x="16604" y="152128"/>
                </a:cubicBezTo>
                <a:cubicBezTo>
                  <a:pt x="16604" y="141424"/>
                  <a:pt x="25661" y="132715"/>
                  <a:pt x="36794" y="132715"/>
                </a:cubicBezTo>
                <a:cubicBezTo>
                  <a:pt x="47926" y="132715"/>
                  <a:pt x="56983" y="141424"/>
                  <a:pt x="56983" y="152128"/>
                </a:cubicBezTo>
                <a:cubicBezTo>
                  <a:pt x="56983" y="162832"/>
                  <a:pt x="47926" y="171541"/>
                  <a:pt x="36794" y="171541"/>
                </a:cubicBezTo>
                <a:close/>
                <a:moveTo>
                  <a:pt x="183874" y="116749"/>
                </a:moveTo>
                <a:cubicBezTo>
                  <a:pt x="163591" y="116749"/>
                  <a:pt x="147081" y="132624"/>
                  <a:pt x="147081" y="152128"/>
                </a:cubicBezTo>
                <a:cubicBezTo>
                  <a:pt x="147081" y="171631"/>
                  <a:pt x="163591" y="187506"/>
                  <a:pt x="183874" y="187506"/>
                </a:cubicBezTo>
                <a:cubicBezTo>
                  <a:pt x="204158" y="187506"/>
                  <a:pt x="220668" y="171631"/>
                  <a:pt x="220668" y="152128"/>
                </a:cubicBezTo>
                <a:cubicBezTo>
                  <a:pt x="220668" y="132624"/>
                  <a:pt x="204158" y="116749"/>
                  <a:pt x="183874" y="116749"/>
                </a:cubicBezTo>
                <a:close/>
                <a:moveTo>
                  <a:pt x="183874" y="171541"/>
                </a:moveTo>
                <a:cubicBezTo>
                  <a:pt x="172742" y="171541"/>
                  <a:pt x="163685" y="162832"/>
                  <a:pt x="163685" y="152128"/>
                </a:cubicBezTo>
                <a:cubicBezTo>
                  <a:pt x="163685" y="141424"/>
                  <a:pt x="172742" y="132715"/>
                  <a:pt x="183874" y="132715"/>
                </a:cubicBezTo>
                <a:cubicBezTo>
                  <a:pt x="195007" y="132715"/>
                  <a:pt x="204064" y="141424"/>
                  <a:pt x="204064" y="152128"/>
                </a:cubicBezTo>
                <a:cubicBezTo>
                  <a:pt x="204064" y="162832"/>
                  <a:pt x="195007" y="171541"/>
                  <a:pt x="183874" y="171541"/>
                </a:cubicBezTo>
                <a:close/>
                <a:moveTo>
                  <a:pt x="330955" y="116749"/>
                </a:moveTo>
                <a:cubicBezTo>
                  <a:pt x="310671" y="116749"/>
                  <a:pt x="294161" y="132624"/>
                  <a:pt x="294161" y="152128"/>
                </a:cubicBezTo>
                <a:cubicBezTo>
                  <a:pt x="294161" y="171631"/>
                  <a:pt x="310671" y="187506"/>
                  <a:pt x="330955" y="187506"/>
                </a:cubicBezTo>
                <a:cubicBezTo>
                  <a:pt x="351238" y="187506"/>
                  <a:pt x="367748" y="171631"/>
                  <a:pt x="367748" y="152128"/>
                </a:cubicBezTo>
                <a:cubicBezTo>
                  <a:pt x="367748" y="132624"/>
                  <a:pt x="351238" y="116749"/>
                  <a:pt x="330955" y="116749"/>
                </a:cubicBezTo>
                <a:close/>
                <a:moveTo>
                  <a:pt x="330955" y="171541"/>
                </a:moveTo>
                <a:cubicBezTo>
                  <a:pt x="319822" y="171541"/>
                  <a:pt x="310765" y="162832"/>
                  <a:pt x="310765" y="152128"/>
                </a:cubicBezTo>
                <a:cubicBezTo>
                  <a:pt x="310765" y="141424"/>
                  <a:pt x="319822" y="132715"/>
                  <a:pt x="330955" y="132715"/>
                </a:cubicBezTo>
                <a:cubicBezTo>
                  <a:pt x="342087" y="132715"/>
                  <a:pt x="351144" y="141424"/>
                  <a:pt x="351144" y="152128"/>
                </a:cubicBezTo>
                <a:cubicBezTo>
                  <a:pt x="351144" y="162832"/>
                  <a:pt x="342087" y="171541"/>
                  <a:pt x="330955" y="171541"/>
                </a:cubicBezTo>
                <a:close/>
                <a:moveTo>
                  <a:pt x="478035" y="116749"/>
                </a:moveTo>
                <a:cubicBezTo>
                  <a:pt x="457752" y="116749"/>
                  <a:pt x="441242" y="132624"/>
                  <a:pt x="441242" y="152128"/>
                </a:cubicBezTo>
                <a:cubicBezTo>
                  <a:pt x="441242" y="171631"/>
                  <a:pt x="457752" y="187506"/>
                  <a:pt x="478035" y="187506"/>
                </a:cubicBezTo>
                <a:cubicBezTo>
                  <a:pt x="498319" y="187506"/>
                  <a:pt x="514829" y="171631"/>
                  <a:pt x="514829" y="152128"/>
                </a:cubicBezTo>
                <a:cubicBezTo>
                  <a:pt x="514829" y="132624"/>
                  <a:pt x="498319" y="116749"/>
                  <a:pt x="478035" y="116749"/>
                </a:cubicBezTo>
                <a:close/>
                <a:moveTo>
                  <a:pt x="478035" y="171541"/>
                </a:moveTo>
                <a:cubicBezTo>
                  <a:pt x="466903" y="171541"/>
                  <a:pt x="457846" y="162832"/>
                  <a:pt x="457846" y="152128"/>
                </a:cubicBezTo>
                <a:cubicBezTo>
                  <a:pt x="457846" y="141424"/>
                  <a:pt x="466903" y="132715"/>
                  <a:pt x="478035" y="132715"/>
                </a:cubicBezTo>
                <a:cubicBezTo>
                  <a:pt x="489168" y="132715"/>
                  <a:pt x="498225" y="141424"/>
                  <a:pt x="498225" y="152128"/>
                </a:cubicBezTo>
                <a:cubicBezTo>
                  <a:pt x="498225" y="162832"/>
                  <a:pt x="489168" y="171541"/>
                  <a:pt x="478035" y="171541"/>
                </a:cubicBezTo>
                <a:close/>
                <a:moveTo>
                  <a:pt x="625116" y="116749"/>
                </a:moveTo>
                <a:cubicBezTo>
                  <a:pt x="604832" y="116749"/>
                  <a:pt x="588322" y="132624"/>
                  <a:pt x="588322" y="152128"/>
                </a:cubicBezTo>
                <a:cubicBezTo>
                  <a:pt x="588322" y="171631"/>
                  <a:pt x="604832" y="187506"/>
                  <a:pt x="625116" y="187506"/>
                </a:cubicBezTo>
                <a:cubicBezTo>
                  <a:pt x="645400" y="187506"/>
                  <a:pt x="661910" y="171631"/>
                  <a:pt x="661910" y="152128"/>
                </a:cubicBezTo>
                <a:cubicBezTo>
                  <a:pt x="661910" y="132624"/>
                  <a:pt x="645400" y="116749"/>
                  <a:pt x="625116" y="116749"/>
                </a:cubicBezTo>
                <a:close/>
                <a:moveTo>
                  <a:pt x="625116" y="171541"/>
                </a:moveTo>
                <a:cubicBezTo>
                  <a:pt x="613983" y="171541"/>
                  <a:pt x="604926" y="162832"/>
                  <a:pt x="604926" y="152128"/>
                </a:cubicBezTo>
                <a:cubicBezTo>
                  <a:pt x="604926" y="141424"/>
                  <a:pt x="613983" y="132715"/>
                  <a:pt x="625116" y="132715"/>
                </a:cubicBezTo>
                <a:cubicBezTo>
                  <a:pt x="636248" y="132715"/>
                  <a:pt x="645305" y="141424"/>
                  <a:pt x="645305" y="152128"/>
                </a:cubicBezTo>
                <a:cubicBezTo>
                  <a:pt x="645305" y="162832"/>
                  <a:pt x="636248" y="171541"/>
                  <a:pt x="625116" y="171541"/>
                </a:cubicBezTo>
                <a:close/>
              </a:path>
            </a:pathLst>
          </a:custGeom>
          <a:solidFill>
            <a:schemeClr val="accent1"/>
          </a:solidFill>
          <a:ln w="9389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+mn-lt"/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62EB7E18-769D-F718-3690-A09E7AE6D264}"/>
              </a:ext>
            </a:extLst>
          </p:cNvPr>
          <p:cNvSpPr txBox="1"/>
          <p:nvPr/>
        </p:nvSpPr>
        <p:spPr>
          <a:xfrm>
            <a:off x="1078863" y="1043060"/>
            <a:ext cx="38145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Attività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della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Fondazione Diakonia</a:t>
            </a:r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00FBB5F1-F956-E1BC-AF45-57D96E7B972C}"/>
              </a:ext>
            </a:extLst>
          </p:cNvPr>
          <p:cNvSpPr txBox="1"/>
          <p:nvPr/>
        </p:nvSpPr>
        <p:spPr>
          <a:xfrm>
            <a:off x="5032544" y="966116"/>
            <a:ext cx="3277354" cy="1725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Rete provinciale CARITAS in ascolto delle persone sovraindebitate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Compilazione e invio delle domande con la documentazione necessaria 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Supporto umano e psicologico ai debitori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Supporto con </a:t>
            </a:r>
            <a:r>
              <a:rPr lang="it-IT" sz="120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finanziamenti microcredito</a:t>
            </a:r>
            <a:endParaRPr lang="it-IT" sz="1200" dirty="0">
              <a:solidFill>
                <a:schemeClr val="bg1">
                  <a:lumMod val="50000"/>
                </a:schemeClr>
              </a:solidFill>
              <a:latin typeface="Figtree" pitchFamily="2" charset="0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3211F350-2FBC-759A-BE40-44E673FB5B6A}"/>
              </a:ext>
            </a:extLst>
          </p:cNvPr>
          <p:cNvGrpSpPr/>
          <p:nvPr/>
        </p:nvGrpSpPr>
        <p:grpSpPr>
          <a:xfrm>
            <a:off x="3530274" y="3416857"/>
            <a:ext cx="5335108" cy="1013130"/>
            <a:chOff x="2859714" y="3462153"/>
            <a:chExt cx="5335108" cy="1013130"/>
          </a:xfrm>
        </p:grpSpPr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AB7A4C6C-4CE6-4F40-BE87-80D053430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347" r="14036"/>
            <a:stretch/>
          </p:blipFill>
          <p:spPr>
            <a:xfrm>
              <a:off x="2859714" y="3462153"/>
              <a:ext cx="2303722" cy="1013130"/>
            </a:xfrm>
            <a:prstGeom prst="rect">
              <a:avLst/>
            </a:prstGeom>
          </p:spPr>
        </p:pic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6BC35360-9581-FF28-9114-30EDBAA09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93912" y="3544459"/>
              <a:ext cx="2900910" cy="848517"/>
            </a:xfrm>
            <a:prstGeom prst="rect">
              <a:avLst/>
            </a:prstGeom>
          </p:spPr>
        </p:pic>
      </p:grpSp>
      <p:sp>
        <p:nvSpPr>
          <p:cNvPr id="9" name="TextBox 15">
            <a:extLst>
              <a:ext uri="{FF2B5EF4-FFF2-40B4-BE49-F238E27FC236}">
                <a16:creationId xmlns:a16="http://schemas.microsoft.com/office/drawing/2014/main" id="{72CEC477-E701-CC66-2ABC-D277BB40CF93}"/>
              </a:ext>
            </a:extLst>
          </p:cNvPr>
          <p:cNvSpPr txBox="1"/>
          <p:nvPr/>
        </p:nvSpPr>
        <p:spPr>
          <a:xfrm>
            <a:off x="412807" y="187445"/>
            <a:ext cx="714683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dirty="0">
                <a:latin typeface="Figtree" pitchFamily="2" charset="0"/>
              </a:rPr>
              <a:t>Incontro 9 gennaio 2025 – intervento Carlo </a:t>
            </a:r>
            <a:r>
              <a:rPr lang="it-IT" sz="800" dirty="0" err="1">
                <a:latin typeface="Figtree" pitchFamily="2" charset="0"/>
              </a:rPr>
              <a:t>Scalvedi</a:t>
            </a:r>
            <a:r>
              <a:rPr lang="it-IT" sz="800" dirty="0">
                <a:latin typeface="Figtree" pitchFamily="2" charset="0"/>
              </a:rPr>
              <a:t> Referente OCC Bergamo</a:t>
            </a:r>
            <a:endParaRPr lang="id-ID" sz="800" dirty="0">
              <a:latin typeface="Figtree" pitchFamily="2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91C3BA51-5297-4F1C-8F6C-FE7D0BCF5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2228228" y="3638468"/>
            <a:ext cx="1236808" cy="7092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4">
            <a:extLst>
              <a:ext uri="{FF2B5EF4-FFF2-40B4-BE49-F238E27FC236}">
                <a16:creationId xmlns:a16="http://schemas.microsoft.com/office/drawing/2014/main" id="{D37C4A2A-149D-4B1C-B974-51AB70D08F41}"/>
              </a:ext>
            </a:extLst>
          </p:cNvPr>
          <p:cNvSpPr txBox="1"/>
          <p:nvPr/>
        </p:nvSpPr>
        <p:spPr>
          <a:xfrm>
            <a:off x="1151290" y="2571750"/>
            <a:ext cx="381453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Attività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dell’ODCEC</a:t>
            </a:r>
            <a:endParaRPr lang="en-US" sz="27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10" name="TextBox 15">
            <a:extLst>
              <a:ext uri="{FF2B5EF4-FFF2-40B4-BE49-F238E27FC236}">
                <a16:creationId xmlns:a16="http://schemas.microsoft.com/office/drawing/2014/main" id="{6AEEE05B-E15B-39DA-3F44-F897E29391E4}"/>
              </a:ext>
            </a:extLst>
          </p:cNvPr>
          <p:cNvSpPr txBox="1"/>
          <p:nvPr/>
        </p:nvSpPr>
        <p:spPr>
          <a:xfrm>
            <a:off x="1151290" y="3116794"/>
            <a:ext cx="539889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Promotore per la creazione di un ufficio centrale a supporto della rete 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Assistenza professionale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Formazione e supporto tecnico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Creazione di un fondo per agevolare la esdebitazione di famiglie con minori o con fragilità (fondo Angelo Milani)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71C42A4A-43D6-6016-53E8-7F754900B6DF}"/>
              </a:ext>
            </a:extLst>
          </p:cNvPr>
          <p:cNvGrpSpPr/>
          <p:nvPr/>
        </p:nvGrpSpPr>
        <p:grpSpPr>
          <a:xfrm>
            <a:off x="270792" y="544063"/>
            <a:ext cx="5335108" cy="1013130"/>
            <a:chOff x="2859714" y="3462153"/>
            <a:chExt cx="5335108" cy="1013130"/>
          </a:xfrm>
        </p:grpSpPr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15633140-7168-61F9-C9BF-DF0853B01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347" r="14036"/>
            <a:stretch/>
          </p:blipFill>
          <p:spPr>
            <a:xfrm>
              <a:off x="2859714" y="3462153"/>
              <a:ext cx="2303722" cy="1013130"/>
            </a:xfrm>
            <a:prstGeom prst="rect">
              <a:avLst/>
            </a:prstGeom>
          </p:spPr>
        </p:pic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462CD579-9470-CA9E-E735-934DA134E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93912" y="3544459"/>
              <a:ext cx="2900910" cy="848517"/>
            </a:xfrm>
            <a:prstGeom prst="rect">
              <a:avLst/>
            </a:prstGeom>
          </p:spPr>
        </p:pic>
      </p:grpSp>
      <p:sp>
        <p:nvSpPr>
          <p:cNvPr id="14" name="TextBox 15">
            <a:extLst>
              <a:ext uri="{FF2B5EF4-FFF2-40B4-BE49-F238E27FC236}">
                <a16:creationId xmlns:a16="http://schemas.microsoft.com/office/drawing/2014/main" id="{88DB9049-C178-8671-50B9-9F2963A45539}"/>
              </a:ext>
            </a:extLst>
          </p:cNvPr>
          <p:cNvSpPr txBox="1"/>
          <p:nvPr/>
        </p:nvSpPr>
        <p:spPr>
          <a:xfrm>
            <a:off x="412807" y="187445"/>
            <a:ext cx="714683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dirty="0">
                <a:latin typeface="Figtree" pitchFamily="2" charset="0"/>
              </a:rPr>
              <a:t>Incontro 9 gennaio 2025 – intervento Carlo </a:t>
            </a:r>
            <a:r>
              <a:rPr lang="it-IT" sz="800" dirty="0" err="1">
                <a:latin typeface="Figtree" pitchFamily="2" charset="0"/>
              </a:rPr>
              <a:t>Scalvedi</a:t>
            </a:r>
            <a:r>
              <a:rPr lang="it-IT" sz="800" dirty="0">
                <a:latin typeface="Figtree" pitchFamily="2" charset="0"/>
              </a:rPr>
              <a:t> Referente OCC Bergamo</a:t>
            </a:r>
            <a:endParaRPr lang="id-ID" sz="800" dirty="0">
              <a:latin typeface="Figtree" pitchFamily="2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D33B098-7956-4F9A-B827-4C77680580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5736376" y="696023"/>
            <a:ext cx="1236808" cy="7092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439E8-3F05-BB2D-7641-C12BF2BD2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raphic 78">
            <a:extLst>
              <a:ext uri="{FF2B5EF4-FFF2-40B4-BE49-F238E27FC236}">
                <a16:creationId xmlns:a16="http://schemas.microsoft.com/office/drawing/2014/main" id="{970A40CB-43DC-88FC-F545-018769E755F2}"/>
              </a:ext>
            </a:extLst>
          </p:cNvPr>
          <p:cNvSpPr/>
          <p:nvPr/>
        </p:nvSpPr>
        <p:spPr>
          <a:xfrm>
            <a:off x="2101017" y="1148414"/>
            <a:ext cx="496887" cy="139700"/>
          </a:xfrm>
          <a:custGeom>
            <a:avLst/>
            <a:gdLst>
              <a:gd name="connsiteX0" fmla="*/ 36794 w 662003"/>
              <a:gd name="connsiteY0" fmla="*/ 0 h 187506"/>
              <a:gd name="connsiteX1" fmla="*/ 0 w 662003"/>
              <a:gd name="connsiteY1" fmla="*/ 35379 h 187506"/>
              <a:gd name="connsiteX2" fmla="*/ 36794 w 662003"/>
              <a:gd name="connsiteY2" fmla="*/ 70757 h 187506"/>
              <a:gd name="connsiteX3" fmla="*/ 73587 w 662003"/>
              <a:gd name="connsiteY3" fmla="*/ 35379 h 187506"/>
              <a:gd name="connsiteX4" fmla="*/ 36794 w 662003"/>
              <a:gd name="connsiteY4" fmla="*/ 0 h 187506"/>
              <a:gd name="connsiteX5" fmla="*/ 36794 w 662003"/>
              <a:gd name="connsiteY5" fmla="*/ 54791 h 187506"/>
              <a:gd name="connsiteX6" fmla="*/ 16604 w 662003"/>
              <a:gd name="connsiteY6" fmla="*/ 35379 h 187506"/>
              <a:gd name="connsiteX7" fmla="*/ 36794 w 662003"/>
              <a:gd name="connsiteY7" fmla="*/ 15966 h 187506"/>
              <a:gd name="connsiteX8" fmla="*/ 56983 w 662003"/>
              <a:gd name="connsiteY8" fmla="*/ 35379 h 187506"/>
              <a:gd name="connsiteX9" fmla="*/ 36794 w 662003"/>
              <a:gd name="connsiteY9" fmla="*/ 54791 h 187506"/>
              <a:gd name="connsiteX10" fmla="*/ 183874 w 662003"/>
              <a:gd name="connsiteY10" fmla="*/ 0 h 187506"/>
              <a:gd name="connsiteX11" fmla="*/ 147081 w 662003"/>
              <a:gd name="connsiteY11" fmla="*/ 35379 h 187506"/>
              <a:gd name="connsiteX12" fmla="*/ 183874 w 662003"/>
              <a:gd name="connsiteY12" fmla="*/ 70757 h 187506"/>
              <a:gd name="connsiteX13" fmla="*/ 220668 w 662003"/>
              <a:gd name="connsiteY13" fmla="*/ 35379 h 187506"/>
              <a:gd name="connsiteX14" fmla="*/ 183874 w 662003"/>
              <a:gd name="connsiteY14" fmla="*/ 0 h 187506"/>
              <a:gd name="connsiteX15" fmla="*/ 183874 w 662003"/>
              <a:gd name="connsiteY15" fmla="*/ 54791 h 187506"/>
              <a:gd name="connsiteX16" fmla="*/ 163685 w 662003"/>
              <a:gd name="connsiteY16" fmla="*/ 35379 h 187506"/>
              <a:gd name="connsiteX17" fmla="*/ 183874 w 662003"/>
              <a:gd name="connsiteY17" fmla="*/ 15966 h 187506"/>
              <a:gd name="connsiteX18" fmla="*/ 204064 w 662003"/>
              <a:gd name="connsiteY18" fmla="*/ 35379 h 187506"/>
              <a:gd name="connsiteX19" fmla="*/ 183874 w 662003"/>
              <a:gd name="connsiteY19" fmla="*/ 54791 h 187506"/>
              <a:gd name="connsiteX20" fmla="*/ 331049 w 662003"/>
              <a:gd name="connsiteY20" fmla="*/ 0 h 187506"/>
              <a:gd name="connsiteX21" fmla="*/ 294255 w 662003"/>
              <a:gd name="connsiteY21" fmla="*/ 35379 h 187506"/>
              <a:gd name="connsiteX22" fmla="*/ 331049 w 662003"/>
              <a:gd name="connsiteY22" fmla="*/ 70757 h 187506"/>
              <a:gd name="connsiteX23" fmla="*/ 367843 w 662003"/>
              <a:gd name="connsiteY23" fmla="*/ 35379 h 187506"/>
              <a:gd name="connsiteX24" fmla="*/ 331049 w 662003"/>
              <a:gd name="connsiteY24" fmla="*/ 0 h 187506"/>
              <a:gd name="connsiteX25" fmla="*/ 331049 w 662003"/>
              <a:gd name="connsiteY25" fmla="*/ 54791 h 187506"/>
              <a:gd name="connsiteX26" fmla="*/ 310860 w 662003"/>
              <a:gd name="connsiteY26" fmla="*/ 35379 h 187506"/>
              <a:gd name="connsiteX27" fmla="*/ 331049 w 662003"/>
              <a:gd name="connsiteY27" fmla="*/ 15966 h 187506"/>
              <a:gd name="connsiteX28" fmla="*/ 351238 w 662003"/>
              <a:gd name="connsiteY28" fmla="*/ 35379 h 187506"/>
              <a:gd name="connsiteX29" fmla="*/ 331049 w 662003"/>
              <a:gd name="connsiteY29" fmla="*/ 54791 h 187506"/>
              <a:gd name="connsiteX30" fmla="*/ 478130 w 662003"/>
              <a:gd name="connsiteY30" fmla="*/ 0 h 187506"/>
              <a:gd name="connsiteX31" fmla="*/ 441336 w 662003"/>
              <a:gd name="connsiteY31" fmla="*/ 35379 h 187506"/>
              <a:gd name="connsiteX32" fmla="*/ 478130 w 662003"/>
              <a:gd name="connsiteY32" fmla="*/ 70757 h 187506"/>
              <a:gd name="connsiteX33" fmla="*/ 514923 w 662003"/>
              <a:gd name="connsiteY33" fmla="*/ 35379 h 187506"/>
              <a:gd name="connsiteX34" fmla="*/ 478130 w 662003"/>
              <a:gd name="connsiteY34" fmla="*/ 0 h 187506"/>
              <a:gd name="connsiteX35" fmla="*/ 478130 w 662003"/>
              <a:gd name="connsiteY35" fmla="*/ 54791 h 187506"/>
              <a:gd name="connsiteX36" fmla="*/ 457940 w 662003"/>
              <a:gd name="connsiteY36" fmla="*/ 35379 h 187506"/>
              <a:gd name="connsiteX37" fmla="*/ 478130 w 662003"/>
              <a:gd name="connsiteY37" fmla="*/ 15966 h 187506"/>
              <a:gd name="connsiteX38" fmla="*/ 498319 w 662003"/>
              <a:gd name="connsiteY38" fmla="*/ 35379 h 187506"/>
              <a:gd name="connsiteX39" fmla="*/ 478130 w 662003"/>
              <a:gd name="connsiteY39" fmla="*/ 54791 h 187506"/>
              <a:gd name="connsiteX40" fmla="*/ 625210 w 662003"/>
              <a:gd name="connsiteY40" fmla="*/ 70757 h 187506"/>
              <a:gd name="connsiteX41" fmla="*/ 662004 w 662003"/>
              <a:gd name="connsiteY41" fmla="*/ 35379 h 187506"/>
              <a:gd name="connsiteX42" fmla="*/ 625210 w 662003"/>
              <a:gd name="connsiteY42" fmla="*/ 0 h 187506"/>
              <a:gd name="connsiteX43" fmla="*/ 588416 w 662003"/>
              <a:gd name="connsiteY43" fmla="*/ 35379 h 187506"/>
              <a:gd name="connsiteX44" fmla="*/ 625210 w 662003"/>
              <a:gd name="connsiteY44" fmla="*/ 70757 h 187506"/>
              <a:gd name="connsiteX45" fmla="*/ 625210 w 662003"/>
              <a:gd name="connsiteY45" fmla="*/ 15966 h 187506"/>
              <a:gd name="connsiteX46" fmla="*/ 645400 w 662003"/>
              <a:gd name="connsiteY46" fmla="*/ 35379 h 187506"/>
              <a:gd name="connsiteX47" fmla="*/ 625210 w 662003"/>
              <a:gd name="connsiteY47" fmla="*/ 54791 h 187506"/>
              <a:gd name="connsiteX48" fmla="*/ 605021 w 662003"/>
              <a:gd name="connsiteY48" fmla="*/ 35379 h 187506"/>
              <a:gd name="connsiteX49" fmla="*/ 625210 w 662003"/>
              <a:gd name="connsiteY49" fmla="*/ 15966 h 187506"/>
              <a:gd name="connsiteX50" fmla="*/ 36794 w 662003"/>
              <a:gd name="connsiteY50" fmla="*/ 116749 h 187506"/>
              <a:gd name="connsiteX51" fmla="*/ 0 w 662003"/>
              <a:gd name="connsiteY51" fmla="*/ 152128 h 187506"/>
              <a:gd name="connsiteX52" fmla="*/ 36794 w 662003"/>
              <a:gd name="connsiteY52" fmla="*/ 187506 h 187506"/>
              <a:gd name="connsiteX53" fmla="*/ 73587 w 662003"/>
              <a:gd name="connsiteY53" fmla="*/ 152128 h 187506"/>
              <a:gd name="connsiteX54" fmla="*/ 36794 w 662003"/>
              <a:gd name="connsiteY54" fmla="*/ 116749 h 187506"/>
              <a:gd name="connsiteX55" fmla="*/ 36794 w 662003"/>
              <a:gd name="connsiteY55" fmla="*/ 171541 h 187506"/>
              <a:gd name="connsiteX56" fmla="*/ 16604 w 662003"/>
              <a:gd name="connsiteY56" fmla="*/ 152128 h 187506"/>
              <a:gd name="connsiteX57" fmla="*/ 36794 w 662003"/>
              <a:gd name="connsiteY57" fmla="*/ 132715 h 187506"/>
              <a:gd name="connsiteX58" fmla="*/ 56983 w 662003"/>
              <a:gd name="connsiteY58" fmla="*/ 152128 h 187506"/>
              <a:gd name="connsiteX59" fmla="*/ 36794 w 662003"/>
              <a:gd name="connsiteY59" fmla="*/ 171541 h 187506"/>
              <a:gd name="connsiteX60" fmla="*/ 183874 w 662003"/>
              <a:gd name="connsiteY60" fmla="*/ 116749 h 187506"/>
              <a:gd name="connsiteX61" fmla="*/ 147081 w 662003"/>
              <a:gd name="connsiteY61" fmla="*/ 152128 h 187506"/>
              <a:gd name="connsiteX62" fmla="*/ 183874 w 662003"/>
              <a:gd name="connsiteY62" fmla="*/ 187506 h 187506"/>
              <a:gd name="connsiteX63" fmla="*/ 220668 w 662003"/>
              <a:gd name="connsiteY63" fmla="*/ 152128 h 187506"/>
              <a:gd name="connsiteX64" fmla="*/ 183874 w 662003"/>
              <a:gd name="connsiteY64" fmla="*/ 116749 h 187506"/>
              <a:gd name="connsiteX65" fmla="*/ 183874 w 662003"/>
              <a:gd name="connsiteY65" fmla="*/ 171541 h 187506"/>
              <a:gd name="connsiteX66" fmla="*/ 163685 w 662003"/>
              <a:gd name="connsiteY66" fmla="*/ 152128 h 187506"/>
              <a:gd name="connsiteX67" fmla="*/ 183874 w 662003"/>
              <a:gd name="connsiteY67" fmla="*/ 132715 h 187506"/>
              <a:gd name="connsiteX68" fmla="*/ 204064 w 662003"/>
              <a:gd name="connsiteY68" fmla="*/ 152128 h 187506"/>
              <a:gd name="connsiteX69" fmla="*/ 183874 w 662003"/>
              <a:gd name="connsiteY69" fmla="*/ 171541 h 187506"/>
              <a:gd name="connsiteX70" fmla="*/ 330955 w 662003"/>
              <a:gd name="connsiteY70" fmla="*/ 116749 h 187506"/>
              <a:gd name="connsiteX71" fmla="*/ 294161 w 662003"/>
              <a:gd name="connsiteY71" fmla="*/ 152128 h 187506"/>
              <a:gd name="connsiteX72" fmla="*/ 330955 w 662003"/>
              <a:gd name="connsiteY72" fmla="*/ 187506 h 187506"/>
              <a:gd name="connsiteX73" fmla="*/ 367748 w 662003"/>
              <a:gd name="connsiteY73" fmla="*/ 152128 h 187506"/>
              <a:gd name="connsiteX74" fmla="*/ 330955 w 662003"/>
              <a:gd name="connsiteY74" fmla="*/ 116749 h 187506"/>
              <a:gd name="connsiteX75" fmla="*/ 330955 w 662003"/>
              <a:gd name="connsiteY75" fmla="*/ 171541 h 187506"/>
              <a:gd name="connsiteX76" fmla="*/ 310765 w 662003"/>
              <a:gd name="connsiteY76" fmla="*/ 152128 h 187506"/>
              <a:gd name="connsiteX77" fmla="*/ 330955 w 662003"/>
              <a:gd name="connsiteY77" fmla="*/ 132715 h 187506"/>
              <a:gd name="connsiteX78" fmla="*/ 351144 w 662003"/>
              <a:gd name="connsiteY78" fmla="*/ 152128 h 187506"/>
              <a:gd name="connsiteX79" fmla="*/ 330955 w 662003"/>
              <a:gd name="connsiteY79" fmla="*/ 171541 h 187506"/>
              <a:gd name="connsiteX80" fmla="*/ 478035 w 662003"/>
              <a:gd name="connsiteY80" fmla="*/ 116749 h 187506"/>
              <a:gd name="connsiteX81" fmla="*/ 441242 w 662003"/>
              <a:gd name="connsiteY81" fmla="*/ 152128 h 187506"/>
              <a:gd name="connsiteX82" fmla="*/ 478035 w 662003"/>
              <a:gd name="connsiteY82" fmla="*/ 187506 h 187506"/>
              <a:gd name="connsiteX83" fmla="*/ 514829 w 662003"/>
              <a:gd name="connsiteY83" fmla="*/ 152128 h 187506"/>
              <a:gd name="connsiteX84" fmla="*/ 478035 w 662003"/>
              <a:gd name="connsiteY84" fmla="*/ 116749 h 187506"/>
              <a:gd name="connsiteX85" fmla="*/ 478035 w 662003"/>
              <a:gd name="connsiteY85" fmla="*/ 171541 h 187506"/>
              <a:gd name="connsiteX86" fmla="*/ 457846 w 662003"/>
              <a:gd name="connsiteY86" fmla="*/ 152128 h 187506"/>
              <a:gd name="connsiteX87" fmla="*/ 478035 w 662003"/>
              <a:gd name="connsiteY87" fmla="*/ 132715 h 187506"/>
              <a:gd name="connsiteX88" fmla="*/ 498225 w 662003"/>
              <a:gd name="connsiteY88" fmla="*/ 152128 h 187506"/>
              <a:gd name="connsiteX89" fmla="*/ 478035 w 662003"/>
              <a:gd name="connsiteY89" fmla="*/ 171541 h 187506"/>
              <a:gd name="connsiteX90" fmla="*/ 625116 w 662003"/>
              <a:gd name="connsiteY90" fmla="*/ 116749 h 187506"/>
              <a:gd name="connsiteX91" fmla="*/ 588322 w 662003"/>
              <a:gd name="connsiteY91" fmla="*/ 152128 h 187506"/>
              <a:gd name="connsiteX92" fmla="*/ 625116 w 662003"/>
              <a:gd name="connsiteY92" fmla="*/ 187506 h 187506"/>
              <a:gd name="connsiteX93" fmla="*/ 661910 w 662003"/>
              <a:gd name="connsiteY93" fmla="*/ 152128 h 187506"/>
              <a:gd name="connsiteX94" fmla="*/ 625116 w 662003"/>
              <a:gd name="connsiteY94" fmla="*/ 116749 h 187506"/>
              <a:gd name="connsiteX95" fmla="*/ 625116 w 662003"/>
              <a:gd name="connsiteY95" fmla="*/ 171541 h 187506"/>
              <a:gd name="connsiteX96" fmla="*/ 604926 w 662003"/>
              <a:gd name="connsiteY96" fmla="*/ 152128 h 187506"/>
              <a:gd name="connsiteX97" fmla="*/ 625116 w 662003"/>
              <a:gd name="connsiteY97" fmla="*/ 132715 h 187506"/>
              <a:gd name="connsiteX98" fmla="*/ 645305 w 662003"/>
              <a:gd name="connsiteY98" fmla="*/ 152128 h 187506"/>
              <a:gd name="connsiteX99" fmla="*/ 625116 w 662003"/>
              <a:gd name="connsiteY99" fmla="*/ 171541 h 18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662003" h="187506">
                <a:moveTo>
                  <a:pt x="36794" y="0"/>
                </a:moveTo>
                <a:cubicBezTo>
                  <a:pt x="16510" y="0"/>
                  <a:pt x="0" y="15875"/>
                  <a:pt x="0" y="35379"/>
                </a:cubicBezTo>
                <a:cubicBezTo>
                  <a:pt x="0" y="54882"/>
                  <a:pt x="16510" y="70757"/>
                  <a:pt x="36794" y="70757"/>
                </a:cubicBezTo>
                <a:cubicBezTo>
                  <a:pt x="57077" y="70757"/>
                  <a:pt x="73587" y="54882"/>
                  <a:pt x="73587" y="35379"/>
                </a:cubicBezTo>
                <a:cubicBezTo>
                  <a:pt x="73587" y="15875"/>
                  <a:pt x="57077" y="0"/>
                  <a:pt x="36794" y="0"/>
                </a:cubicBezTo>
                <a:close/>
                <a:moveTo>
                  <a:pt x="36794" y="54791"/>
                </a:moveTo>
                <a:cubicBezTo>
                  <a:pt x="25661" y="54791"/>
                  <a:pt x="16604" y="46083"/>
                  <a:pt x="16604" y="35379"/>
                </a:cubicBezTo>
                <a:cubicBezTo>
                  <a:pt x="16604" y="24674"/>
                  <a:pt x="25661" y="15966"/>
                  <a:pt x="36794" y="15966"/>
                </a:cubicBezTo>
                <a:cubicBezTo>
                  <a:pt x="47926" y="15966"/>
                  <a:pt x="56983" y="24674"/>
                  <a:pt x="56983" y="35379"/>
                </a:cubicBezTo>
                <a:cubicBezTo>
                  <a:pt x="56983" y="46083"/>
                  <a:pt x="47926" y="54791"/>
                  <a:pt x="36794" y="54791"/>
                </a:cubicBezTo>
                <a:close/>
                <a:moveTo>
                  <a:pt x="183874" y="0"/>
                </a:moveTo>
                <a:cubicBezTo>
                  <a:pt x="163591" y="0"/>
                  <a:pt x="147081" y="15875"/>
                  <a:pt x="147081" y="35379"/>
                </a:cubicBezTo>
                <a:cubicBezTo>
                  <a:pt x="147081" y="54882"/>
                  <a:pt x="163591" y="70757"/>
                  <a:pt x="183874" y="70757"/>
                </a:cubicBezTo>
                <a:cubicBezTo>
                  <a:pt x="204158" y="70757"/>
                  <a:pt x="220668" y="54882"/>
                  <a:pt x="220668" y="35379"/>
                </a:cubicBezTo>
                <a:cubicBezTo>
                  <a:pt x="220668" y="15875"/>
                  <a:pt x="204158" y="0"/>
                  <a:pt x="183874" y="0"/>
                </a:cubicBezTo>
                <a:close/>
                <a:moveTo>
                  <a:pt x="183874" y="54791"/>
                </a:moveTo>
                <a:cubicBezTo>
                  <a:pt x="172742" y="54791"/>
                  <a:pt x="163685" y="46083"/>
                  <a:pt x="163685" y="35379"/>
                </a:cubicBezTo>
                <a:cubicBezTo>
                  <a:pt x="163685" y="24674"/>
                  <a:pt x="172742" y="15966"/>
                  <a:pt x="183874" y="15966"/>
                </a:cubicBezTo>
                <a:cubicBezTo>
                  <a:pt x="195007" y="15966"/>
                  <a:pt x="204064" y="24674"/>
                  <a:pt x="204064" y="35379"/>
                </a:cubicBezTo>
                <a:cubicBezTo>
                  <a:pt x="204064" y="46083"/>
                  <a:pt x="195007" y="54791"/>
                  <a:pt x="183874" y="54791"/>
                </a:cubicBezTo>
                <a:close/>
                <a:moveTo>
                  <a:pt x="331049" y="0"/>
                </a:moveTo>
                <a:cubicBezTo>
                  <a:pt x="310765" y="0"/>
                  <a:pt x="294255" y="15875"/>
                  <a:pt x="294255" y="35379"/>
                </a:cubicBezTo>
                <a:cubicBezTo>
                  <a:pt x="294255" y="54882"/>
                  <a:pt x="310765" y="70757"/>
                  <a:pt x="331049" y="70757"/>
                </a:cubicBezTo>
                <a:cubicBezTo>
                  <a:pt x="351333" y="70757"/>
                  <a:pt x="367843" y="54882"/>
                  <a:pt x="367843" y="35379"/>
                </a:cubicBezTo>
                <a:cubicBezTo>
                  <a:pt x="367843" y="15875"/>
                  <a:pt x="351333" y="0"/>
                  <a:pt x="331049" y="0"/>
                </a:cubicBezTo>
                <a:close/>
                <a:moveTo>
                  <a:pt x="331049" y="54791"/>
                </a:moveTo>
                <a:cubicBezTo>
                  <a:pt x="319917" y="54791"/>
                  <a:pt x="310860" y="46083"/>
                  <a:pt x="310860" y="35379"/>
                </a:cubicBezTo>
                <a:cubicBezTo>
                  <a:pt x="310860" y="24674"/>
                  <a:pt x="319917" y="15966"/>
                  <a:pt x="331049" y="15966"/>
                </a:cubicBezTo>
                <a:cubicBezTo>
                  <a:pt x="342182" y="15966"/>
                  <a:pt x="351238" y="24674"/>
                  <a:pt x="351238" y="35379"/>
                </a:cubicBezTo>
                <a:cubicBezTo>
                  <a:pt x="351238" y="46083"/>
                  <a:pt x="342182" y="54791"/>
                  <a:pt x="331049" y="54791"/>
                </a:cubicBezTo>
                <a:close/>
                <a:moveTo>
                  <a:pt x="478130" y="0"/>
                </a:moveTo>
                <a:cubicBezTo>
                  <a:pt x="457846" y="0"/>
                  <a:pt x="441336" y="15875"/>
                  <a:pt x="441336" y="35379"/>
                </a:cubicBezTo>
                <a:cubicBezTo>
                  <a:pt x="441336" y="54882"/>
                  <a:pt x="457846" y="70757"/>
                  <a:pt x="478130" y="70757"/>
                </a:cubicBezTo>
                <a:cubicBezTo>
                  <a:pt x="498413" y="70757"/>
                  <a:pt x="514923" y="54882"/>
                  <a:pt x="514923" y="35379"/>
                </a:cubicBezTo>
                <a:cubicBezTo>
                  <a:pt x="514923" y="15875"/>
                  <a:pt x="498413" y="0"/>
                  <a:pt x="478130" y="0"/>
                </a:cubicBezTo>
                <a:close/>
                <a:moveTo>
                  <a:pt x="478130" y="54791"/>
                </a:moveTo>
                <a:cubicBezTo>
                  <a:pt x="466997" y="54791"/>
                  <a:pt x="457940" y="46083"/>
                  <a:pt x="457940" y="35379"/>
                </a:cubicBezTo>
                <a:cubicBezTo>
                  <a:pt x="457940" y="24674"/>
                  <a:pt x="466997" y="15966"/>
                  <a:pt x="478130" y="15966"/>
                </a:cubicBezTo>
                <a:cubicBezTo>
                  <a:pt x="489262" y="15966"/>
                  <a:pt x="498319" y="24674"/>
                  <a:pt x="498319" y="35379"/>
                </a:cubicBezTo>
                <a:cubicBezTo>
                  <a:pt x="498319" y="46083"/>
                  <a:pt x="489262" y="54791"/>
                  <a:pt x="478130" y="54791"/>
                </a:cubicBezTo>
                <a:close/>
                <a:moveTo>
                  <a:pt x="625210" y="70757"/>
                </a:moveTo>
                <a:cubicBezTo>
                  <a:pt x="645494" y="70757"/>
                  <a:pt x="662004" y="54882"/>
                  <a:pt x="662004" y="35379"/>
                </a:cubicBezTo>
                <a:cubicBezTo>
                  <a:pt x="662004" y="15875"/>
                  <a:pt x="645494" y="0"/>
                  <a:pt x="625210" y="0"/>
                </a:cubicBezTo>
                <a:cubicBezTo>
                  <a:pt x="604926" y="0"/>
                  <a:pt x="588416" y="15875"/>
                  <a:pt x="588416" y="35379"/>
                </a:cubicBezTo>
                <a:cubicBezTo>
                  <a:pt x="588416" y="54882"/>
                  <a:pt x="604926" y="70757"/>
                  <a:pt x="625210" y="70757"/>
                </a:cubicBezTo>
                <a:close/>
                <a:moveTo>
                  <a:pt x="625210" y="15966"/>
                </a:moveTo>
                <a:cubicBezTo>
                  <a:pt x="636343" y="15966"/>
                  <a:pt x="645400" y="24674"/>
                  <a:pt x="645400" y="35379"/>
                </a:cubicBezTo>
                <a:cubicBezTo>
                  <a:pt x="645400" y="46083"/>
                  <a:pt x="636343" y="54791"/>
                  <a:pt x="625210" y="54791"/>
                </a:cubicBezTo>
                <a:cubicBezTo>
                  <a:pt x="614078" y="54791"/>
                  <a:pt x="605021" y="46083"/>
                  <a:pt x="605021" y="35379"/>
                </a:cubicBezTo>
                <a:cubicBezTo>
                  <a:pt x="605021" y="24674"/>
                  <a:pt x="614078" y="15966"/>
                  <a:pt x="625210" y="15966"/>
                </a:cubicBezTo>
                <a:close/>
                <a:moveTo>
                  <a:pt x="36794" y="116749"/>
                </a:moveTo>
                <a:cubicBezTo>
                  <a:pt x="16510" y="116749"/>
                  <a:pt x="0" y="132624"/>
                  <a:pt x="0" y="152128"/>
                </a:cubicBezTo>
                <a:cubicBezTo>
                  <a:pt x="0" y="171631"/>
                  <a:pt x="16510" y="187506"/>
                  <a:pt x="36794" y="187506"/>
                </a:cubicBezTo>
                <a:cubicBezTo>
                  <a:pt x="57077" y="187506"/>
                  <a:pt x="73587" y="171631"/>
                  <a:pt x="73587" y="152128"/>
                </a:cubicBezTo>
                <a:cubicBezTo>
                  <a:pt x="73587" y="132624"/>
                  <a:pt x="57077" y="116749"/>
                  <a:pt x="36794" y="116749"/>
                </a:cubicBezTo>
                <a:close/>
                <a:moveTo>
                  <a:pt x="36794" y="171541"/>
                </a:moveTo>
                <a:cubicBezTo>
                  <a:pt x="25661" y="171541"/>
                  <a:pt x="16604" y="162832"/>
                  <a:pt x="16604" y="152128"/>
                </a:cubicBezTo>
                <a:cubicBezTo>
                  <a:pt x="16604" y="141424"/>
                  <a:pt x="25661" y="132715"/>
                  <a:pt x="36794" y="132715"/>
                </a:cubicBezTo>
                <a:cubicBezTo>
                  <a:pt x="47926" y="132715"/>
                  <a:pt x="56983" y="141424"/>
                  <a:pt x="56983" y="152128"/>
                </a:cubicBezTo>
                <a:cubicBezTo>
                  <a:pt x="56983" y="162832"/>
                  <a:pt x="47926" y="171541"/>
                  <a:pt x="36794" y="171541"/>
                </a:cubicBezTo>
                <a:close/>
                <a:moveTo>
                  <a:pt x="183874" y="116749"/>
                </a:moveTo>
                <a:cubicBezTo>
                  <a:pt x="163591" y="116749"/>
                  <a:pt x="147081" y="132624"/>
                  <a:pt x="147081" y="152128"/>
                </a:cubicBezTo>
                <a:cubicBezTo>
                  <a:pt x="147081" y="171631"/>
                  <a:pt x="163591" y="187506"/>
                  <a:pt x="183874" y="187506"/>
                </a:cubicBezTo>
                <a:cubicBezTo>
                  <a:pt x="204158" y="187506"/>
                  <a:pt x="220668" y="171631"/>
                  <a:pt x="220668" y="152128"/>
                </a:cubicBezTo>
                <a:cubicBezTo>
                  <a:pt x="220668" y="132624"/>
                  <a:pt x="204158" y="116749"/>
                  <a:pt x="183874" y="116749"/>
                </a:cubicBezTo>
                <a:close/>
                <a:moveTo>
                  <a:pt x="183874" y="171541"/>
                </a:moveTo>
                <a:cubicBezTo>
                  <a:pt x="172742" y="171541"/>
                  <a:pt x="163685" y="162832"/>
                  <a:pt x="163685" y="152128"/>
                </a:cubicBezTo>
                <a:cubicBezTo>
                  <a:pt x="163685" y="141424"/>
                  <a:pt x="172742" y="132715"/>
                  <a:pt x="183874" y="132715"/>
                </a:cubicBezTo>
                <a:cubicBezTo>
                  <a:pt x="195007" y="132715"/>
                  <a:pt x="204064" y="141424"/>
                  <a:pt x="204064" y="152128"/>
                </a:cubicBezTo>
                <a:cubicBezTo>
                  <a:pt x="204064" y="162832"/>
                  <a:pt x="195007" y="171541"/>
                  <a:pt x="183874" y="171541"/>
                </a:cubicBezTo>
                <a:close/>
                <a:moveTo>
                  <a:pt x="330955" y="116749"/>
                </a:moveTo>
                <a:cubicBezTo>
                  <a:pt x="310671" y="116749"/>
                  <a:pt x="294161" y="132624"/>
                  <a:pt x="294161" y="152128"/>
                </a:cubicBezTo>
                <a:cubicBezTo>
                  <a:pt x="294161" y="171631"/>
                  <a:pt x="310671" y="187506"/>
                  <a:pt x="330955" y="187506"/>
                </a:cubicBezTo>
                <a:cubicBezTo>
                  <a:pt x="351238" y="187506"/>
                  <a:pt x="367748" y="171631"/>
                  <a:pt x="367748" y="152128"/>
                </a:cubicBezTo>
                <a:cubicBezTo>
                  <a:pt x="367748" y="132624"/>
                  <a:pt x="351238" y="116749"/>
                  <a:pt x="330955" y="116749"/>
                </a:cubicBezTo>
                <a:close/>
                <a:moveTo>
                  <a:pt x="330955" y="171541"/>
                </a:moveTo>
                <a:cubicBezTo>
                  <a:pt x="319822" y="171541"/>
                  <a:pt x="310765" y="162832"/>
                  <a:pt x="310765" y="152128"/>
                </a:cubicBezTo>
                <a:cubicBezTo>
                  <a:pt x="310765" y="141424"/>
                  <a:pt x="319822" y="132715"/>
                  <a:pt x="330955" y="132715"/>
                </a:cubicBezTo>
                <a:cubicBezTo>
                  <a:pt x="342087" y="132715"/>
                  <a:pt x="351144" y="141424"/>
                  <a:pt x="351144" y="152128"/>
                </a:cubicBezTo>
                <a:cubicBezTo>
                  <a:pt x="351144" y="162832"/>
                  <a:pt x="342087" y="171541"/>
                  <a:pt x="330955" y="171541"/>
                </a:cubicBezTo>
                <a:close/>
                <a:moveTo>
                  <a:pt x="478035" y="116749"/>
                </a:moveTo>
                <a:cubicBezTo>
                  <a:pt x="457752" y="116749"/>
                  <a:pt x="441242" y="132624"/>
                  <a:pt x="441242" y="152128"/>
                </a:cubicBezTo>
                <a:cubicBezTo>
                  <a:pt x="441242" y="171631"/>
                  <a:pt x="457752" y="187506"/>
                  <a:pt x="478035" y="187506"/>
                </a:cubicBezTo>
                <a:cubicBezTo>
                  <a:pt x="498319" y="187506"/>
                  <a:pt x="514829" y="171631"/>
                  <a:pt x="514829" y="152128"/>
                </a:cubicBezTo>
                <a:cubicBezTo>
                  <a:pt x="514829" y="132624"/>
                  <a:pt x="498319" y="116749"/>
                  <a:pt x="478035" y="116749"/>
                </a:cubicBezTo>
                <a:close/>
                <a:moveTo>
                  <a:pt x="478035" y="171541"/>
                </a:moveTo>
                <a:cubicBezTo>
                  <a:pt x="466903" y="171541"/>
                  <a:pt x="457846" y="162832"/>
                  <a:pt x="457846" y="152128"/>
                </a:cubicBezTo>
                <a:cubicBezTo>
                  <a:pt x="457846" y="141424"/>
                  <a:pt x="466903" y="132715"/>
                  <a:pt x="478035" y="132715"/>
                </a:cubicBezTo>
                <a:cubicBezTo>
                  <a:pt x="489168" y="132715"/>
                  <a:pt x="498225" y="141424"/>
                  <a:pt x="498225" y="152128"/>
                </a:cubicBezTo>
                <a:cubicBezTo>
                  <a:pt x="498225" y="162832"/>
                  <a:pt x="489168" y="171541"/>
                  <a:pt x="478035" y="171541"/>
                </a:cubicBezTo>
                <a:close/>
                <a:moveTo>
                  <a:pt x="625116" y="116749"/>
                </a:moveTo>
                <a:cubicBezTo>
                  <a:pt x="604832" y="116749"/>
                  <a:pt x="588322" y="132624"/>
                  <a:pt x="588322" y="152128"/>
                </a:cubicBezTo>
                <a:cubicBezTo>
                  <a:pt x="588322" y="171631"/>
                  <a:pt x="604832" y="187506"/>
                  <a:pt x="625116" y="187506"/>
                </a:cubicBezTo>
                <a:cubicBezTo>
                  <a:pt x="645400" y="187506"/>
                  <a:pt x="661910" y="171631"/>
                  <a:pt x="661910" y="152128"/>
                </a:cubicBezTo>
                <a:cubicBezTo>
                  <a:pt x="661910" y="132624"/>
                  <a:pt x="645400" y="116749"/>
                  <a:pt x="625116" y="116749"/>
                </a:cubicBezTo>
                <a:close/>
                <a:moveTo>
                  <a:pt x="625116" y="171541"/>
                </a:moveTo>
                <a:cubicBezTo>
                  <a:pt x="613983" y="171541"/>
                  <a:pt x="604926" y="162832"/>
                  <a:pt x="604926" y="152128"/>
                </a:cubicBezTo>
                <a:cubicBezTo>
                  <a:pt x="604926" y="141424"/>
                  <a:pt x="613983" y="132715"/>
                  <a:pt x="625116" y="132715"/>
                </a:cubicBezTo>
                <a:cubicBezTo>
                  <a:pt x="636248" y="132715"/>
                  <a:pt x="645305" y="141424"/>
                  <a:pt x="645305" y="152128"/>
                </a:cubicBezTo>
                <a:cubicBezTo>
                  <a:pt x="645305" y="162832"/>
                  <a:pt x="636248" y="171541"/>
                  <a:pt x="625116" y="171541"/>
                </a:cubicBezTo>
                <a:close/>
              </a:path>
            </a:pathLst>
          </a:custGeom>
          <a:solidFill>
            <a:schemeClr val="accent2"/>
          </a:solidFill>
          <a:ln w="9389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+mn-lt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A08ECA54-A550-EC5E-6F11-036BE687B3BB}"/>
              </a:ext>
            </a:extLst>
          </p:cNvPr>
          <p:cNvSpPr txBox="1"/>
          <p:nvPr/>
        </p:nvSpPr>
        <p:spPr>
          <a:xfrm>
            <a:off x="4638830" y="780283"/>
            <a:ext cx="381453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Attività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dell’OCC</a:t>
            </a:r>
            <a:endParaRPr lang="en-US" sz="27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10" name="TextBox 15">
            <a:extLst>
              <a:ext uri="{FF2B5EF4-FFF2-40B4-BE49-F238E27FC236}">
                <a16:creationId xmlns:a16="http://schemas.microsoft.com/office/drawing/2014/main" id="{1F99847E-6D5C-6521-4759-9DD29F48CD5D}"/>
              </a:ext>
            </a:extLst>
          </p:cNvPr>
          <p:cNvSpPr txBox="1"/>
          <p:nvPr/>
        </p:nvSpPr>
        <p:spPr>
          <a:xfrm>
            <a:off x="4638830" y="1325327"/>
            <a:ext cx="3623288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Verifica documenti e avvia procedure di «soluzione della crisi»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Nomina del Gestore della Crisi per la soluzione della crisi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Presentazione della relazione per l’esdebitazione al Tribunale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Assicura una gestione conforme alla normativa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5DC88B9E-962A-8200-D1FA-7698FCAFFAEF}"/>
              </a:ext>
            </a:extLst>
          </p:cNvPr>
          <p:cNvGrpSpPr/>
          <p:nvPr/>
        </p:nvGrpSpPr>
        <p:grpSpPr>
          <a:xfrm>
            <a:off x="373946" y="3804516"/>
            <a:ext cx="5458684" cy="1013130"/>
            <a:chOff x="2859714" y="3462153"/>
            <a:chExt cx="5458684" cy="1013130"/>
          </a:xfrm>
        </p:grpSpPr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0E02D99C-5A37-1A65-911D-78C863A272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347" r="14036"/>
            <a:stretch/>
          </p:blipFill>
          <p:spPr>
            <a:xfrm>
              <a:off x="2859714" y="3462153"/>
              <a:ext cx="2303722" cy="1013130"/>
            </a:xfrm>
            <a:prstGeom prst="rect">
              <a:avLst/>
            </a:prstGeom>
          </p:spPr>
        </p:pic>
        <p:pic>
          <p:nvPicPr>
            <p:cNvPr id="14" name="Immagine 13">
              <a:extLst>
                <a:ext uri="{FF2B5EF4-FFF2-40B4-BE49-F238E27FC236}">
                  <a16:creationId xmlns:a16="http://schemas.microsoft.com/office/drawing/2014/main" id="{BDEFABE9-C915-F15A-DC10-7D5FD6B8D6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17488" y="3544459"/>
              <a:ext cx="2900910" cy="848517"/>
            </a:xfrm>
            <a:prstGeom prst="rect">
              <a:avLst/>
            </a:prstGeom>
          </p:spPr>
        </p:pic>
      </p:grpSp>
      <p:sp>
        <p:nvSpPr>
          <p:cNvPr id="17" name="TextBox 15">
            <a:extLst>
              <a:ext uri="{FF2B5EF4-FFF2-40B4-BE49-F238E27FC236}">
                <a16:creationId xmlns:a16="http://schemas.microsoft.com/office/drawing/2014/main" id="{715B806B-0F1C-36D9-10D2-CB53E997E656}"/>
              </a:ext>
            </a:extLst>
          </p:cNvPr>
          <p:cNvSpPr txBox="1"/>
          <p:nvPr/>
        </p:nvSpPr>
        <p:spPr>
          <a:xfrm>
            <a:off x="412807" y="187445"/>
            <a:ext cx="714683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dirty="0">
                <a:latin typeface="Figtree" pitchFamily="2" charset="0"/>
              </a:rPr>
              <a:t>Incontro 9 gennaio 2025 – intervento Carlo </a:t>
            </a:r>
            <a:r>
              <a:rPr lang="it-IT" sz="800" dirty="0" err="1">
                <a:latin typeface="Figtree" pitchFamily="2" charset="0"/>
              </a:rPr>
              <a:t>Scalvedi</a:t>
            </a:r>
            <a:r>
              <a:rPr lang="it-IT" sz="800" dirty="0">
                <a:latin typeface="Figtree" pitchFamily="2" charset="0"/>
              </a:rPr>
              <a:t> Referente OCC Bergamo</a:t>
            </a:r>
            <a:endParaRPr lang="id-ID" sz="800" dirty="0">
              <a:latin typeface="Figtree" pitchFamily="2" charset="0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AAA0DB10-3239-4427-A776-94808D8391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6086682" y="3886822"/>
            <a:ext cx="1236808" cy="70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81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raphic 78">
            <a:extLst>
              <a:ext uri="{FF2B5EF4-FFF2-40B4-BE49-F238E27FC236}">
                <a16:creationId xmlns:a16="http://schemas.microsoft.com/office/drawing/2014/main" id="{BFF73C2C-A50A-3603-220E-607F7AFC5DFA}"/>
              </a:ext>
            </a:extLst>
          </p:cNvPr>
          <p:cNvSpPr/>
          <p:nvPr/>
        </p:nvSpPr>
        <p:spPr>
          <a:xfrm>
            <a:off x="662632" y="2754726"/>
            <a:ext cx="496888" cy="141288"/>
          </a:xfrm>
          <a:custGeom>
            <a:avLst/>
            <a:gdLst>
              <a:gd name="connsiteX0" fmla="*/ 36794 w 662003"/>
              <a:gd name="connsiteY0" fmla="*/ 0 h 187506"/>
              <a:gd name="connsiteX1" fmla="*/ 0 w 662003"/>
              <a:gd name="connsiteY1" fmla="*/ 35379 h 187506"/>
              <a:gd name="connsiteX2" fmla="*/ 36794 w 662003"/>
              <a:gd name="connsiteY2" fmla="*/ 70757 h 187506"/>
              <a:gd name="connsiteX3" fmla="*/ 73587 w 662003"/>
              <a:gd name="connsiteY3" fmla="*/ 35379 h 187506"/>
              <a:gd name="connsiteX4" fmla="*/ 36794 w 662003"/>
              <a:gd name="connsiteY4" fmla="*/ 0 h 187506"/>
              <a:gd name="connsiteX5" fmla="*/ 36794 w 662003"/>
              <a:gd name="connsiteY5" fmla="*/ 54791 h 187506"/>
              <a:gd name="connsiteX6" fmla="*/ 16604 w 662003"/>
              <a:gd name="connsiteY6" fmla="*/ 35379 h 187506"/>
              <a:gd name="connsiteX7" fmla="*/ 36794 w 662003"/>
              <a:gd name="connsiteY7" fmla="*/ 15966 h 187506"/>
              <a:gd name="connsiteX8" fmla="*/ 56983 w 662003"/>
              <a:gd name="connsiteY8" fmla="*/ 35379 h 187506"/>
              <a:gd name="connsiteX9" fmla="*/ 36794 w 662003"/>
              <a:gd name="connsiteY9" fmla="*/ 54791 h 187506"/>
              <a:gd name="connsiteX10" fmla="*/ 183874 w 662003"/>
              <a:gd name="connsiteY10" fmla="*/ 0 h 187506"/>
              <a:gd name="connsiteX11" fmla="*/ 147081 w 662003"/>
              <a:gd name="connsiteY11" fmla="*/ 35379 h 187506"/>
              <a:gd name="connsiteX12" fmla="*/ 183874 w 662003"/>
              <a:gd name="connsiteY12" fmla="*/ 70757 h 187506"/>
              <a:gd name="connsiteX13" fmla="*/ 220668 w 662003"/>
              <a:gd name="connsiteY13" fmla="*/ 35379 h 187506"/>
              <a:gd name="connsiteX14" fmla="*/ 183874 w 662003"/>
              <a:gd name="connsiteY14" fmla="*/ 0 h 187506"/>
              <a:gd name="connsiteX15" fmla="*/ 183874 w 662003"/>
              <a:gd name="connsiteY15" fmla="*/ 54791 h 187506"/>
              <a:gd name="connsiteX16" fmla="*/ 163685 w 662003"/>
              <a:gd name="connsiteY16" fmla="*/ 35379 h 187506"/>
              <a:gd name="connsiteX17" fmla="*/ 183874 w 662003"/>
              <a:gd name="connsiteY17" fmla="*/ 15966 h 187506"/>
              <a:gd name="connsiteX18" fmla="*/ 204064 w 662003"/>
              <a:gd name="connsiteY18" fmla="*/ 35379 h 187506"/>
              <a:gd name="connsiteX19" fmla="*/ 183874 w 662003"/>
              <a:gd name="connsiteY19" fmla="*/ 54791 h 187506"/>
              <a:gd name="connsiteX20" fmla="*/ 331049 w 662003"/>
              <a:gd name="connsiteY20" fmla="*/ 0 h 187506"/>
              <a:gd name="connsiteX21" fmla="*/ 294255 w 662003"/>
              <a:gd name="connsiteY21" fmla="*/ 35379 h 187506"/>
              <a:gd name="connsiteX22" fmla="*/ 331049 w 662003"/>
              <a:gd name="connsiteY22" fmla="*/ 70757 h 187506"/>
              <a:gd name="connsiteX23" fmla="*/ 367843 w 662003"/>
              <a:gd name="connsiteY23" fmla="*/ 35379 h 187506"/>
              <a:gd name="connsiteX24" fmla="*/ 331049 w 662003"/>
              <a:gd name="connsiteY24" fmla="*/ 0 h 187506"/>
              <a:gd name="connsiteX25" fmla="*/ 331049 w 662003"/>
              <a:gd name="connsiteY25" fmla="*/ 54791 h 187506"/>
              <a:gd name="connsiteX26" fmla="*/ 310860 w 662003"/>
              <a:gd name="connsiteY26" fmla="*/ 35379 h 187506"/>
              <a:gd name="connsiteX27" fmla="*/ 331049 w 662003"/>
              <a:gd name="connsiteY27" fmla="*/ 15966 h 187506"/>
              <a:gd name="connsiteX28" fmla="*/ 351238 w 662003"/>
              <a:gd name="connsiteY28" fmla="*/ 35379 h 187506"/>
              <a:gd name="connsiteX29" fmla="*/ 331049 w 662003"/>
              <a:gd name="connsiteY29" fmla="*/ 54791 h 187506"/>
              <a:gd name="connsiteX30" fmla="*/ 478130 w 662003"/>
              <a:gd name="connsiteY30" fmla="*/ 0 h 187506"/>
              <a:gd name="connsiteX31" fmla="*/ 441336 w 662003"/>
              <a:gd name="connsiteY31" fmla="*/ 35379 h 187506"/>
              <a:gd name="connsiteX32" fmla="*/ 478130 w 662003"/>
              <a:gd name="connsiteY32" fmla="*/ 70757 h 187506"/>
              <a:gd name="connsiteX33" fmla="*/ 514923 w 662003"/>
              <a:gd name="connsiteY33" fmla="*/ 35379 h 187506"/>
              <a:gd name="connsiteX34" fmla="*/ 478130 w 662003"/>
              <a:gd name="connsiteY34" fmla="*/ 0 h 187506"/>
              <a:gd name="connsiteX35" fmla="*/ 478130 w 662003"/>
              <a:gd name="connsiteY35" fmla="*/ 54791 h 187506"/>
              <a:gd name="connsiteX36" fmla="*/ 457940 w 662003"/>
              <a:gd name="connsiteY36" fmla="*/ 35379 h 187506"/>
              <a:gd name="connsiteX37" fmla="*/ 478130 w 662003"/>
              <a:gd name="connsiteY37" fmla="*/ 15966 h 187506"/>
              <a:gd name="connsiteX38" fmla="*/ 498319 w 662003"/>
              <a:gd name="connsiteY38" fmla="*/ 35379 h 187506"/>
              <a:gd name="connsiteX39" fmla="*/ 478130 w 662003"/>
              <a:gd name="connsiteY39" fmla="*/ 54791 h 187506"/>
              <a:gd name="connsiteX40" fmla="*/ 625210 w 662003"/>
              <a:gd name="connsiteY40" fmla="*/ 70757 h 187506"/>
              <a:gd name="connsiteX41" fmla="*/ 662004 w 662003"/>
              <a:gd name="connsiteY41" fmla="*/ 35379 h 187506"/>
              <a:gd name="connsiteX42" fmla="*/ 625210 w 662003"/>
              <a:gd name="connsiteY42" fmla="*/ 0 h 187506"/>
              <a:gd name="connsiteX43" fmla="*/ 588416 w 662003"/>
              <a:gd name="connsiteY43" fmla="*/ 35379 h 187506"/>
              <a:gd name="connsiteX44" fmla="*/ 625210 w 662003"/>
              <a:gd name="connsiteY44" fmla="*/ 70757 h 187506"/>
              <a:gd name="connsiteX45" fmla="*/ 625210 w 662003"/>
              <a:gd name="connsiteY45" fmla="*/ 15966 h 187506"/>
              <a:gd name="connsiteX46" fmla="*/ 645400 w 662003"/>
              <a:gd name="connsiteY46" fmla="*/ 35379 h 187506"/>
              <a:gd name="connsiteX47" fmla="*/ 625210 w 662003"/>
              <a:gd name="connsiteY47" fmla="*/ 54791 h 187506"/>
              <a:gd name="connsiteX48" fmla="*/ 605021 w 662003"/>
              <a:gd name="connsiteY48" fmla="*/ 35379 h 187506"/>
              <a:gd name="connsiteX49" fmla="*/ 625210 w 662003"/>
              <a:gd name="connsiteY49" fmla="*/ 15966 h 187506"/>
              <a:gd name="connsiteX50" fmla="*/ 36794 w 662003"/>
              <a:gd name="connsiteY50" fmla="*/ 116749 h 187506"/>
              <a:gd name="connsiteX51" fmla="*/ 0 w 662003"/>
              <a:gd name="connsiteY51" fmla="*/ 152128 h 187506"/>
              <a:gd name="connsiteX52" fmla="*/ 36794 w 662003"/>
              <a:gd name="connsiteY52" fmla="*/ 187506 h 187506"/>
              <a:gd name="connsiteX53" fmla="*/ 73587 w 662003"/>
              <a:gd name="connsiteY53" fmla="*/ 152128 h 187506"/>
              <a:gd name="connsiteX54" fmla="*/ 36794 w 662003"/>
              <a:gd name="connsiteY54" fmla="*/ 116749 h 187506"/>
              <a:gd name="connsiteX55" fmla="*/ 36794 w 662003"/>
              <a:gd name="connsiteY55" fmla="*/ 171541 h 187506"/>
              <a:gd name="connsiteX56" fmla="*/ 16604 w 662003"/>
              <a:gd name="connsiteY56" fmla="*/ 152128 h 187506"/>
              <a:gd name="connsiteX57" fmla="*/ 36794 w 662003"/>
              <a:gd name="connsiteY57" fmla="*/ 132715 h 187506"/>
              <a:gd name="connsiteX58" fmla="*/ 56983 w 662003"/>
              <a:gd name="connsiteY58" fmla="*/ 152128 h 187506"/>
              <a:gd name="connsiteX59" fmla="*/ 36794 w 662003"/>
              <a:gd name="connsiteY59" fmla="*/ 171541 h 187506"/>
              <a:gd name="connsiteX60" fmla="*/ 183874 w 662003"/>
              <a:gd name="connsiteY60" fmla="*/ 116749 h 187506"/>
              <a:gd name="connsiteX61" fmla="*/ 147081 w 662003"/>
              <a:gd name="connsiteY61" fmla="*/ 152128 h 187506"/>
              <a:gd name="connsiteX62" fmla="*/ 183874 w 662003"/>
              <a:gd name="connsiteY62" fmla="*/ 187506 h 187506"/>
              <a:gd name="connsiteX63" fmla="*/ 220668 w 662003"/>
              <a:gd name="connsiteY63" fmla="*/ 152128 h 187506"/>
              <a:gd name="connsiteX64" fmla="*/ 183874 w 662003"/>
              <a:gd name="connsiteY64" fmla="*/ 116749 h 187506"/>
              <a:gd name="connsiteX65" fmla="*/ 183874 w 662003"/>
              <a:gd name="connsiteY65" fmla="*/ 171541 h 187506"/>
              <a:gd name="connsiteX66" fmla="*/ 163685 w 662003"/>
              <a:gd name="connsiteY66" fmla="*/ 152128 h 187506"/>
              <a:gd name="connsiteX67" fmla="*/ 183874 w 662003"/>
              <a:gd name="connsiteY67" fmla="*/ 132715 h 187506"/>
              <a:gd name="connsiteX68" fmla="*/ 204064 w 662003"/>
              <a:gd name="connsiteY68" fmla="*/ 152128 h 187506"/>
              <a:gd name="connsiteX69" fmla="*/ 183874 w 662003"/>
              <a:gd name="connsiteY69" fmla="*/ 171541 h 187506"/>
              <a:gd name="connsiteX70" fmla="*/ 330955 w 662003"/>
              <a:gd name="connsiteY70" fmla="*/ 116749 h 187506"/>
              <a:gd name="connsiteX71" fmla="*/ 294161 w 662003"/>
              <a:gd name="connsiteY71" fmla="*/ 152128 h 187506"/>
              <a:gd name="connsiteX72" fmla="*/ 330955 w 662003"/>
              <a:gd name="connsiteY72" fmla="*/ 187506 h 187506"/>
              <a:gd name="connsiteX73" fmla="*/ 367748 w 662003"/>
              <a:gd name="connsiteY73" fmla="*/ 152128 h 187506"/>
              <a:gd name="connsiteX74" fmla="*/ 330955 w 662003"/>
              <a:gd name="connsiteY74" fmla="*/ 116749 h 187506"/>
              <a:gd name="connsiteX75" fmla="*/ 330955 w 662003"/>
              <a:gd name="connsiteY75" fmla="*/ 171541 h 187506"/>
              <a:gd name="connsiteX76" fmla="*/ 310765 w 662003"/>
              <a:gd name="connsiteY76" fmla="*/ 152128 h 187506"/>
              <a:gd name="connsiteX77" fmla="*/ 330955 w 662003"/>
              <a:gd name="connsiteY77" fmla="*/ 132715 h 187506"/>
              <a:gd name="connsiteX78" fmla="*/ 351144 w 662003"/>
              <a:gd name="connsiteY78" fmla="*/ 152128 h 187506"/>
              <a:gd name="connsiteX79" fmla="*/ 330955 w 662003"/>
              <a:gd name="connsiteY79" fmla="*/ 171541 h 187506"/>
              <a:gd name="connsiteX80" fmla="*/ 478035 w 662003"/>
              <a:gd name="connsiteY80" fmla="*/ 116749 h 187506"/>
              <a:gd name="connsiteX81" fmla="*/ 441242 w 662003"/>
              <a:gd name="connsiteY81" fmla="*/ 152128 h 187506"/>
              <a:gd name="connsiteX82" fmla="*/ 478035 w 662003"/>
              <a:gd name="connsiteY82" fmla="*/ 187506 h 187506"/>
              <a:gd name="connsiteX83" fmla="*/ 514829 w 662003"/>
              <a:gd name="connsiteY83" fmla="*/ 152128 h 187506"/>
              <a:gd name="connsiteX84" fmla="*/ 478035 w 662003"/>
              <a:gd name="connsiteY84" fmla="*/ 116749 h 187506"/>
              <a:gd name="connsiteX85" fmla="*/ 478035 w 662003"/>
              <a:gd name="connsiteY85" fmla="*/ 171541 h 187506"/>
              <a:gd name="connsiteX86" fmla="*/ 457846 w 662003"/>
              <a:gd name="connsiteY86" fmla="*/ 152128 h 187506"/>
              <a:gd name="connsiteX87" fmla="*/ 478035 w 662003"/>
              <a:gd name="connsiteY87" fmla="*/ 132715 h 187506"/>
              <a:gd name="connsiteX88" fmla="*/ 498225 w 662003"/>
              <a:gd name="connsiteY88" fmla="*/ 152128 h 187506"/>
              <a:gd name="connsiteX89" fmla="*/ 478035 w 662003"/>
              <a:gd name="connsiteY89" fmla="*/ 171541 h 187506"/>
              <a:gd name="connsiteX90" fmla="*/ 625116 w 662003"/>
              <a:gd name="connsiteY90" fmla="*/ 116749 h 187506"/>
              <a:gd name="connsiteX91" fmla="*/ 588322 w 662003"/>
              <a:gd name="connsiteY91" fmla="*/ 152128 h 187506"/>
              <a:gd name="connsiteX92" fmla="*/ 625116 w 662003"/>
              <a:gd name="connsiteY92" fmla="*/ 187506 h 187506"/>
              <a:gd name="connsiteX93" fmla="*/ 661910 w 662003"/>
              <a:gd name="connsiteY93" fmla="*/ 152128 h 187506"/>
              <a:gd name="connsiteX94" fmla="*/ 625116 w 662003"/>
              <a:gd name="connsiteY94" fmla="*/ 116749 h 187506"/>
              <a:gd name="connsiteX95" fmla="*/ 625116 w 662003"/>
              <a:gd name="connsiteY95" fmla="*/ 171541 h 187506"/>
              <a:gd name="connsiteX96" fmla="*/ 604926 w 662003"/>
              <a:gd name="connsiteY96" fmla="*/ 152128 h 187506"/>
              <a:gd name="connsiteX97" fmla="*/ 625116 w 662003"/>
              <a:gd name="connsiteY97" fmla="*/ 132715 h 187506"/>
              <a:gd name="connsiteX98" fmla="*/ 645305 w 662003"/>
              <a:gd name="connsiteY98" fmla="*/ 152128 h 187506"/>
              <a:gd name="connsiteX99" fmla="*/ 625116 w 662003"/>
              <a:gd name="connsiteY99" fmla="*/ 171541 h 18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662003" h="187506">
                <a:moveTo>
                  <a:pt x="36794" y="0"/>
                </a:moveTo>
                <a:cubicBezTo>
                  <a:pt x="16510" y="0"/>
                  <a:pt x="0" y="15875"/>
                  <a:pt x="0" y="35379"/>
                </a:cubicBezTo>
                <a:cubicBezTo>
                  <a:pt x="0" y="54882"/>
                  <a:pt x="16510" y="70757"/>
                  <a:pt x="36794" y="70757"/>
                </a:cubicBezTo>
                <a:cubicBezTo>
                  <a:pt x="57077" y="70757"/>
                  <a:pt x="73587" y="54882"/>
                  <a:pt x="73587" y="35379"/>
                </a:cubicBezTo>
                <a:cubicBezTo>
                  <a:pt x="73587" y="15875"/>
                  <a:pt x="57077" y="0"/>
                  <a:pt x="36794" y="0"/>
                </a:cubicBezTo>
                <a:close/>
                <a:moveTo>
                  <a:pt x="36794" y="54791"/>
                </a:moveTo>
                <a:cubicBezTo>
                  <a:pt x="25661" y="54791"/>
                  <a:pt x="16604" y="46083"/>
                  <a:pt x="16604" y="35379"/>
                </a:cubicBezTo>
                <a:cubicBezTo>
                  <a:pt x="16604" y="24674"/>
                  <a:pt x="25661" y="15966"/>
                  <a:pt x="36794" y="15966"/>
                </a:cubicBezTo>
                <a:cubicBezTo>
                  <a:pt x="47926" y="15966"/>
                  <a:pt x="56983" y="24674"/>
                  <a:pt x="56983" y="35379"/>
                </a:cubicBezTo>
                <a:cubicBezTo>
                  <a:pt x="56983" y="46083"/>
                  <a:pt x="47926" y="54791"/>
                  <a:pt x="36794" y="54791"/>
                </a:cubicBezTo>
                <a:close/>
                <a:moveTo>
                  <a:pt x="183874" y="0"/>
                </a:moveTo>
                <a:cubicBezTo>
                  <a:pt x="163591" y="0"/>
                  <a:pt x="147081" y="15875"/>
                  <a:pt x="147081" y="35379"/>
                </a:cubicBezTo>
                <a:cubicBezTo>
                  <a:pt x="147081" y="54882"/>
                  <a:pt x="163591" y="70757"/>
                  <a:pt x="183874" y="70757"/>
                </a:cubicBezTo>
                <a:cubicBezTo>
                  <a:pt x="204158" y="70757"/>
                  <a:pt x="220668" y="54882"/>
                  <a:pt x="220668" y="35379"/>
                </a:cubicBezTo>
                <a:cubicBezTo>
                  <a:pt x="220668" y="15875"/>
                  <a:pt x="204158" y="0"/>
                  <a:pt x="183874" y="0"/>
                </a:cubicBezTo>
                <a:close/>
                <a:moveTo>
                  <a:pt x="183874" y="54791"/>
                </a:moveTo>
                <a:cubicBezTo>
                  <a:pt x="172742" y="54791"/>
                  <a:pt x="163685" y="46083"/>
                  <a:pt x="163685" y="35379"/>
                </a:cubicBezTo>
                <a:cubicBezTo>
                  <a:pt x="163685" y="24674"/>
                  <a:pt x="172742" y="15966"/>
                  <a:pt x="183874" y="15966"/>
                </a:cubicBezTo>
                <a:cubicBezTo>
                  <a:pt x="195007" y="15966"/>
                  <a:pt x="204064" y="24674"/>
                  <a:pt x="204064" y="35379"/>
                </a:cubicBezTo>
                <a:cubicBezTo>
                  <a:pt x="204064" y="46083"/>
                  <a:pt x="195007" y="54791"/>
                  <a:pt x="183874" y="54791"/>
                </a:cubicBezTo>
                <a:close/>
                <a:moveTo>
                  <a:pt x="331049" y="0"/>
                </a:moveTo>
                <a:cubicBezTo>
                  <a:pt x="310765" y="0"/>
                  <a:pt x="294255" y="15875"/>
                  <a:pt x="294255" y="35379"/>
                </a:cubicBezTo>
                <a:cubicBezTo>
                  <a:pt x="294255" y="54882"/>
                  <a:pt x="310765" y="70757"/>
                  <a:pt x="331049" y="70757"/>
                </a:cubicBezTo>
                <a:cubicBezTo>
                  <a:pt x="351333" y="70757"/>
                  <a:pt x="367843" y="54882"/>
                  <a:pt x="367843" y="35379"/>
                </a:cubicBezTo>
                <a:cubicBezTo>
                  <a:pt x="367843" y="15875"/>
                  <a:pt x="351333" y="0"/>
                  <a:pt x="331049" y="0"/>
                </a:cubicBezTo>
                <a:close/>
                <a:moveTo>
                  <a:pt x="331049" y="54791"/>
                </a:moveTo>
                <a:cubicBezTo>
                  <a:pt x="319917" y="54791"/>
                  <a:pt x="310860" y="46083"/>
                  <a:pt x="310860" y="35379"/>
                </a:cubicBezTo>
                <a:cubicBezTo>
                  <a:pt x="310860" y="24674"/>
                  <a:pt x="319917" y="15966"/>
                  <a:pt x="331049" y="15966"/>
                </a:cubicBezTo>
                <a:cubicBezTo>
                  <a:pt x="342182" y="15966"/>
                  <a:pt x="351238" y="24674"/>
                  <a:pt x="351238" y="35379"/>
                </a:cubicBezTo>
                <a:cubicBezTo>
                  <a:pt x="351238" y="46083"/>
                  <a:pt x="342182" y="54791"/>
                  <a:pt x="331049" y="54791"/>
                </a:cubicBezTo>
                <a:close/>
                <a:moveTo>
                  <a:pt x="478130" y="0"/>
                </a:moveTo>
                <a:cubicBezTo>
                  <a:pt x="457846" y="0"/>
                  <a:pt x="441336" y="15875"/>
                  <a:pt x="441336" y="35379"/>
                </a:cubicBezTo>
                <a:cubicBezTo>
                  <a:pt x="441336" y="54882"/>
                  <a:pt x="457846" y="70757"/>
                  <a:pt x="478130" y="70757"/>
                </a:cubicBezTo>
                <a:cubicBezTo>
                  <a:pt x="498413" y="70757"/>
                  <a:pt x="514923" y="54882"/>
                  <a:pt x="514923" y="35379"/>
                </a:cubicBezTo>
                <a:cubicBezTo>
                  <a:pt x="514923" y="15875"/>
                  <a:pt x="498413" y="0"/>
                  <a:pt x="478130" y="0"/>
                </a:cubicBezTo>
                <a:close/>
                <a:moveTo>
                  <a:pt x="478130" y="54791"/>
                </a:moveTo>
                <a:cubicBezTo>
                  <a:pt x="466997" y="54791"/>
                  <a:pt x="457940" y="46083"/>
                  <a:pt x="457940" y="35379"/>
                </a:cubicBezTo>
                <a:cubicBezTo>
                  <a:pt x="457940" y="24674"/>
                  <a:pt x="466997" y="15966"/>
                  <a:pt x="478130" y="15966"/>
                </a:cubicBezTo>
                <a:cubicBezTo>
                  <a:pt x="489262" y="15966"/>
                  <a:pt x="498319" y="24674"/>
                  <a:pt x="498319" y="35379"/>
                </a:cubicBezTo>
                <a:cubicBezTo>
                  <a:pt x="498319" y="46083"/>
                  <a:pt x="489262" y="54791"/>
                  <a:pt x="478130" y="54791"/>
                </a:cubicBezTo>
                <a:close/>
                <a:moveTo>
                  <a:pt x="625210" y="70757"/>
                </a:moveTo>
                <a:cubicBezTo>
                  <a:pt x="645494" y="70757"/>
                  <a:pt x="662004" y="54882"/>
                  <a:pt x="662004" y="35379"/>
                </a:cubicBezTo>
                <a:cubicBezTo>
                  <a:pt x="662004" y="15875"/>
                  <a:pt x="645494" y="0"/>
                  <a:pt x="625210" y="0"/>
                </a:cubicBezTo>
                <a:cubicBezTo>
                  <a:pt x="604926" y="0"/>
                  <a:pt x="588416" y="15875"/>
                  <a:pt x="588416" y="35379"/>
                </a:cubicBezTo>
                <a:cubicBezTo>
                  <a:pt x="588416" y="54882"/>
                  <a:pt x="604926" y="70757"/>
                  <a:pt x="625210" y="70757"/>
                </a:cubicBezTo>
                <a:close/>
                <a:moveTo>
                  <a:pt x="625210" y="15966"/>
                </a:moveTo>
                <a:cubicBezTo>
                  <a:pt x="636343" y="15966"/>
                  <a:pt x="645400" y="24674"/>
                  <a:pt x="645400" y="35379"/>
                </a:cubicBezTo>
                <a:cubicBezTo>
                  <a:pt x="645400" y="46083"/>
                  <a:pt x="636343" y="54791"/>
                  <a:pt x="625210" y="54791"/>
                </a:cubicBezTo>
                <a:cubicBezTo>
                  <a:pt x="614078" y="54791"/>
                  <a:pt x="605021" y="46083"/>
                  <a:pt x="605021" y="35379"/>
                </a:cubicBezTo>
                <a:cubicBezTo>
                  <a:pt x="605021" y="24674"/>
                  <a:pt x="614078" y="15966"/>
                  <a:pt x="625210" y="15966"/>
                </a:cubicBezTo>
                <a:close/>
                <a:moveTo>
                  <a:pt x="36794" y="116749"/>
                </a:moveTo>
                <a:cubicBezTo>
                  <a:pt x="16510" y="116749"/>
                  <a:pt x="0" y="132624"/>
                  <a:pt x="0" y="152128"/>
                </a:cubicBezTo>
                <a:cubicBezTo>
                  <a:pt x="0" y="171631"/>
                  <a:pt x="16510" y="187506"/>
                  <a:pt x="36794" y="187506"/>
                </a:cubicBezTo>
                <a:cubicBezTo>
                  <a:pt x="57077" y="187506"/>
                  <a:pt x="73587" y="171631"/>
                  <a:pt x="73587" y="152128"/>
                </a:cubicBezTo>
                <a:cubicBezTo>
                  <a:pt x="73587" y="132624"/>
                  <a:pt x="57077" y="116749"/>
                  <a:pt x="36794" y="116749"/>
                </a:cubicBezTo>
                <a:close/>
                <a:moveTo>
                  <a:pt x="36794" y="171541"/>
                </a:moveTo>
                <a:cubicBezTo>
                  <a:pt x="25661" y="171541"/>
                  <a:pt x="16604" y="162832"/>
                  <a:pt x="16604" y="152128"/>
                </a:cubicBezTo>
                <a:cubicBezTo>
                  <a:pt x="16604" y="141424"/>
                  <a:pt x="25661" y="132715"/>
                  <a:pt x="36794" y="132715"/>
                </a:cubicBezTo>
                <a:cubicBezTo>
                  <a:pt x="47926" y="132715"/>
                  <a:pt x="56983" y="141424"/>
                  <a:pt x="56983" y="152128"/>
                </a:cubicBezTo>
                <a:cubicBezTo>
                  <a:pt x="56983" y="162832"/>
                  <a:pt x="47926" y="171541"/>
                  <a:pt x="36794" y="171541"/>
                </a:cubicBezTo>
                <a:close/>
                <a:moveTo>
                  <a:pt x="183874" y="116749"/>
                </a:moveTo>
                <a:cubicBezTo>
                  <a:pt x="163591" y="116749"/>
                  <a:pt x="147081" y="132624"/>
                  <a:pt x="147081" y="152128"/>
                </a:cubicBezTo>
                <a:cubicBezTo>
                  <a:pt x="147081" y="171631"/>
                  <a:pt x="163591" y="187506"/>
                  <a:pt x="183874" y="187506"/>
                </a:cubicBezTo>
                <a:cubicBezTo>
                  <a:pt x="204158" y="187506"/>
                  <a:pt x="220668" y="171631"/>
                  <a:pt x="220668" y="152128"/>
                </a:cubicBezTo>
                <a:cubicBezTo>
                  <a:pt x="220668" y="132624"/>
                  <a:pt x="204158" y="116749"/>
                  <a:pt x="183874" y="116749"/>
                </a:cubicBezTo>
                <a:close/>
                <a:moveTo>
                  <a:pt x="183874" y="171541"/>
                </a:moveTo>
                <a:cubicBezTo>
                  <a:pt x="172742" y="171541"/>
                  <a:pt x="163685" y="162832"/>
                  <a:pt x="163685" y="152128"/>
                </a:cubicBezTo>
                <a:cubicBezTo>
                  <a:pt x="163685" y="141424"/>
                  <a:pt x="172742" y="132715"/>
                  <a:pt x="183874" y="132715"/>
                </a:cubicBezTo>
                <a:cubicBezTo>
                  <a:pt x="195007" y="132715"/>
                  <a:pt x="204064" y="141424"/>
                  <a:pt x="204064" y="152128"/>
                </a:cubicBezTo>
                <a:cubicBezTo>
                  <a:pt x="204064" y="162832"/>
                  <a:pt x="195007" y="171541"/>
                  <a:pt x="183874" y="171541"/>
                </a:cubicBezTo>
                <a:close/>
                <a:moveTo>
                  <a:pt x="330955" y="116749"/>
                </a:moveTo>
                <a:cubicBezTo>
                  <a:pt x="310671" y="116749"/>
                  <a:pt x="294161" y="132624"/>
                  <a:pt x="294161" y="152128"/>
                </a:cubicBezTo>
                <a:cubicBezTo>
                  <a:pt x="294161" y="171631"/>
                  <a:pt x="310671" y="187506"/>
                  <a:pt x="330955" y="187506"/>
                </a:cubicBezTo>
                <a:cubicBezTo>
                  <a:pt x="351238" y="187506"/>
                  <a:pt x="367748" y="171631"/>
                  <a:pt x="367748" y="152128"/>
                </a:cubicBezTo>
                <a:cubicBezTo>
                  <a:pt x="367748" y="132624"/>
                  <a:pt x="351238" y="116749"/>
                  <a:pt x="330955" y="116749"/>
                </a:cubicBezTo>
                <a:close/>
                <a:moveTo>
                  <a:pt x="330955" y="171541"/>
                </a:moveTo>
                <a:cubicBezTo>
                  <a:pt x="319822" y="171541"/>
                  <a:pt x="310765" y="162832"/>
                  <a:pt x="310765" y="152128"/>
                </a:cubicBezTo>
                <a:cubicBezTo>
                  <a:pt x="310765" y="141424"/>
                  <a:pt x="319822" y="132715"/>
                  <a:pt x="330955" y="132715"/>
                </a:cubicBezTo>
                <a:cubicBezTo>
                  <a:pt x="342087" y="132715"/>
                  <a:pt x="351144" y="141424"/>
                  <a:pt x="351144" y="152128"/>
                </a:cubicBezTo>
                <a:cubicBezTo>
                  <a:pt x="351144" y="162832"/>
                  <a:pt x="342087" y="171541"/>
                  <a:pt x="330955" y="171541"/>
                </a:cubicBezTo>
                <a:close/>
                <a:moveTo>
                  <a:pt x="478035" y="116749"/>
                </a:moveTo>
                <a:cubicBezTo>
                  <a:pt x="457752" y="116749"/>
                  <a:pt x="441242" y="132624"/>
                  <a:pt x="441242" y="152128"/>
                </a:cubicBezTo>
                <a:cubicBezTo>
                  <a:pt x="441242" y="171631"/>
                  <a:pt x="457752" y="187506"/>
                  <a:pt x="478035" y="187506"/>
                </a:cubicBezTo>
                <a:cubicBezTo>
                  <a:pt x="498319" y="187506"/>
                  <a:pt x="514829" y="171631"/>
                  <a:pt x="514829" y="152128"/>
                </a:cubicBezTo>
                <a:cubicBezTo>
                  <a:pt x="514829" y="132624"/>
                  <a:pt x="498319" y="116749"/>
                  <a:pt x="478035" y="116749"/>
                </a:cubicBezTo>
                <a:close/>
                <a:moveTo>
                  <a:pt x="478035" y="171541"/>
                </a:moveTo>
                <a:cubicBezTo>
                  <a:pt x="466903" y="171541"/>
                  <a:pt x="457846" y="162832"/>
                  <a:pt x="457846" y="152128"/>
                </a:cubicBezTo>
                <a:cubicBezTo>
                  <a:pt x="457846" y="141424"/>
                  <a:pt x="466903" y="132715"/>
                  <a:pt x="478035" y="132715"/>
                </a:cubicBezTo>
                <a:cubicBezTo>
                  <a:pt x="489168" y="132715"/>
                  <a:pt x="498225" y="141424"/>
                  <a:pt x="498225" y="152128"/>
                </a:cubicBezTo>
                <a:cubicBezTo>
                  <a:pt x="498225" y="162832"/>
                  <a:pt x="489168" y="171541"/>
                  <a:pt x="478035" y="171541"/>
                </a:cubicBezTo>
                <a:close/>
                <a:moveTo>
                  <a:pt x="625116" y="116749"/>
                </a:moveTo>
                <a:cubicBezTo>
                  <a:pt x="604832" y="116749"/>
                  <a:pt x="588322" y="132624"/>
                  <a:pt x="588322" y="152128"/>
                </a:cubicBezTo>
                <a:cubicBezTo>
                  <a:pt x="588322" y="171631"/>
                  <a:pt x="604832" y="187506"/>
                  <a:pt x="625116" y="187506"/>
                </a:cubicBezTo>
                <a:cubicBezTo>
                  <a:pt x="645400" y="187506"/>
                  <a:pt x="661910" y="171631"/>
                  <a:pt x="661910" y="152128"/>
                </a:cubicBezTo>
                <a:cubicBezTo>
                  <a:pt x="661910" y="132624"/>
                  <a:pt x="645400" y="116749"/>
                  <a:pt x="625116" y="116749"/>
                </a:cubicBezTo>
                <a:close/>
                <a:moveTo>
                  <a:pt x="625116" y="171541"/>
                </a:moveTo>
                <a:cubicBezTo>
                  <a:pt x="613983" y="171541"/>
                  <a:pt x="604926" y="162832"/>
                  <a:pt x="604926" y="152128"/>
                </a:cubicBezTo>
                <a:cubicBezTo>
                  <a:pt x="604926" y="141424"/>
                  <a:pt x="613983" y="132715"/>
                  <a:pt x="625116" y="132715"/>
                </a:cubicBezTo>
                <a:cubicBezTo>
                  <a:pt x="636248" y="132715"/>
                  <a:pt x="645305" y="141424"/>
                  <a:pt x="645305" y="152128"/>
                </a:cubicBezTo>
                <a:cubicBezTo>
                  <a:pt x="645305" y="162832"/>
                  <a:pt x="636248" y="171541"/>
                  <a:pt x="625116" y="171541"/>
                </a:cubicBezTo>
                <a:close/>
              </a:path>
            </a:pathLst>
          </a:custGeom>
          <a:solidFill>
            <a:schemeClr val="accent2"/>
          </a:solidFill>
          <a:ln w="9389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+mn-lt"/>
            </a:endParaRPr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572982DC-2072-7197-1530-DC888921D194}"/>
              </a:ext>
            </a:extLst>
          </p:cNvPr>
          <p:cNvSpPr txBox="1"/>
          <p:nvPr/>
        </p:nvSpPr>
        <p:spPr>
          <a:xfrm>
            <a:off x="3158587" y="2323899"/>
            <a:ext cx="306566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Come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accedere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al servizio</a:t>
            </a:r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E55B70F9-8C4E-184A-BE07-A5805C8D8175}"/>
              </a:ext>
            </a:extLst>
          </p:cNvPr>
          <p:cNvSpPr txBox="1"/>
          <p:nvPr/>
        </p:nvSpPr>
        <p:spPr>
          <a:xfrm>
            <a:off x="3158587" y="3305080"/>
            <a:ext cx="52869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Compilazione del modulo online sul sito dell’OCC Bergamo (https://www.odcec.bg.it/</a:t>
            </a:r>
            <a:r>
              <a:rPr lang="it-IT" sz="1200" dirty="0" err="1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index.php</a:t>
            </a: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/o-c-c-da-sovraindebitamento.html)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Allegare documenti come da vademecum che sarà messo a disposizione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La Fondazione supporterà, ove necessario, pagamento della quota iniziale (Euro 500 + IVA)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3EF5890B-5096-2E9A-B60B-B261B11B3F43}"/>
              </a:ext>
            </a:extLst>
          </p:cNvPr>
          <p:cNvGrpSpPr/>
          <p:nvPr/>
        </p:nvGrpSpPr>
        <p:grpSpPr>
          <a:xfrm>
            <a:off x="3494914" y="825290"/>
            <a:ext cx="5458684" cy="1013130"/>
            <a:chOff x="2859714" y="3462153"/>
            <a:chExt cx="5458684" cy="1013130"/>
          </a:xfrm>
        </p:grpSpPr>
        <p:pic>
          <p:nvPicPr>
            <p:cNvPr id="15" name="Immagine 14">
              <a:extLst>
                <a:ext uri="{FF2B5EF4-FFF2-40B4-BE49-F238E27FC236}">
                  <a16:creationId xmlns:a16="http://schemas.microsoft.com/office/drawing/2014/main" id="{2FA7AB9A-1FBA-194D-4714-E3F45AB7F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347" r="14036"/>
            <a:stretch/>
          </p:blipFill>
          <p:spPr>
            <a:xfrm>
              <a:off x="2859714" y="3462153"/>
              <a:ext cx="2303722" cy="1013130"/>
            </a:xfrm>
            <a:prstGeom prst="rect">
              <a:avLst/>
            </a:prstGeom>
          </p:spPr>
        </p:pic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942A5192-10D7-E4B3-D661-A96F30AE69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17488" y="3544459"/>
              <a:ext cx="2900910" cy="848517"/>
            </a:xfrm>
            <a:prstGeom prst="rect">
              <a:avLst/>
            </a:prstGeom>
          </p:spPr>
        </p:pic>
      </p:grpSp>
      <p:sp>
        <p:nvSpPr>
          <p:cNvPr id="17" name="TextBox 15">
            <a:extLst>
              <a:ext uri="{FF2B5EF4-FFF2-40B4-BE49-F238E27FC236}">
                <a16:creationId xmlns:a16="http://schemas.microsoft.com/office/drawing/2014/main" id="{0AB788D0-A23D-62C4-9D4D-7F9CC9444BFE}"/>
              </a:ext>
            </a:extLst>
          </p:cNvPr>
          <p:cNvSpPr txBox="1"/>
          <p:nvPr/>
        </p:nvSpPr>
        <p:spPr>
          <a:xfrm>
            <a:off x="412807" y="187445"/>
            <a:ext cx="714683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dirty="0">
                <a:latin typeface="Figtree" pitchFamily="2" charset="0"/>
              </a:rPr>
              <a:t>Incontro 9 gennaio 2025 – intervento Carlo </a:t>
            </a:r>
            <a:r>
              <a:rPr lang="it-IT" sz="800" dirty="0" err="1">
                <a:latin typeface="Figtree" pitchFamily="2" charset="0"/>
              </a:rPr>
              <a:t>Scalvedi</a:t>
            </a:r>
            <a:r>
              <a:rPr lang="it-IT" sz="800" dirty="0">
                <a:latin typeface="Figtree" pitchFamily="2" charset="0"/>
              </a:rPr>
              <a:t> Referente OCC Bergamo</a:t>
            </a:r>
            <a:endParaRPr lang="id-ID" sz="800" dirty="0">
              <a:latin typeface="Figtree" pitchFamily="2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4506612-BC6B-4D5F-A519-7DFE602280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2258106" y="970675"/>
            <a:ext cx="1236808" cy="7092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raphic 78">
            <a:extLst>
              <a:ext uri="{FF2B5EF4-FFF2-40B4-BE49-F238E27FC236}">
                <a16:creationId xmlns:a16="http://schemas.microsoft.com/office/drawing/2014/main" id="{FEF39834-8CE7-729E-037F-5807B213135A}"/>
              </a:ext>
            </a:extLst>
          </p:cNvPr>
          <p:cNvSpPr/>
          <p:nvPr/>
        </p:nvSpPr>
        <p:spPr>
          <a:xfrm>
            <a:off x="8286076" y="4728948"/>
            <a:ext cx="496888" cy="139700"/>
          </a:xfrm>
          <a:custGeom>
            <a:avLst/>
            <a:gdLst>
              <a:gd name="connsiteX0" fmla="*/ 36794 w 662003"/>
              <a:gd name="connsiteY0" fmla="*/ 0 h 187506"/>
              <a:gd name="connsiteX1" fmla="*/ 0 w 662003"/>
              <a:gd name="connsiteY1" fmla="*/ 35379 h 187506"/>
              <a:gd name="connsiteX2" fmla="*/ 36794 w 662003"/>
              <a:gd name="connsiteY2" fmla="*/ 70757 h 187506"/>
              <a:gd name="connsiteX3" fmla="*/ 73587 w 662003"/>
              <a:gd name="connsiteY3" fmla="*/ 35379 h 187506"/>
              <a:gd name="connsiteX4" fmla="*/ 36794 w 662003"/>
              <a:gd name="connsiteY4" fmla="*/ 0 h 187506"/>
              <a:gd name="connsiteX5" fmla="*/ 36794 w 662003"/>
              <a:gd name="connsiteY5" fmla="*/ 54791 h 187506"/>
              <a:gd name="connsiteX6" fmla="*/ 16604 w 662003"/>
              <a:gd name="connsiteY6" fmla="*/ 35379 h 187506"/>
              <a:gd name="connsiteX7" fmla="*/ 36794 w 662003"/>
              <a:gd name="connsiteY7" fmla="*/ 15966 h 187506"/>
              <a:gd name="connsiteX8" fmla="*/ 56983 w 662003"/>
              <a:gd name="connsiteY8" fmla="*/ 35379 h 187506"/>
              <a:gd name="connsiteX9" fmla="*/ 36794 w 662003"/>
              <a:gd name="connsiteY9" fmla="*/ 54791 h 187506"/>
              <a:gd name="connsiteX10" fmla="*/ 183874 w 662003"/>
              <a:gd name="connsiteY10" fmla="*/ 0 h 187506"/>
              <a:gd name="connsiteX11" fmla="*/ 147081 w 662003"/>
              <a:gd name="connsiteY11" fmla="*/ 35379 h 187506"/>
              <a:gd name="connsiteX12" fmla="*/ 183874 w 662003"/>
              <a:gd name="connsiteY12" fmla="*/ 70757 h 187506"/>
              <a:gd name="connsiteX13" fmla="*/ 220668 w 662003"/>
              <a:gd name="connsiteY13" fmla="*/ 35379 h 187506"/>
              <a:gd name="connsiteX14" fmla="*/ 183874 w 662003"/>
              <a:gd name="connsiteY14" fmla="*/ 0 h 187506"/>
              <a:gd name="connsiteX15" fmla="*/ 183874 w 662003"/>
              <a:gd name="connsiteY15" fmla="*/ 54791 h 187506"/>
              <a:gd name="connsiteX16" fmla="*/ 163685 w 662003"/>
              <a:gd name="connsiteY16" fmla="*/ 35379 h 187506"/>
              <a:gd name="connsiteX17" fmla="*/ 183874 w 662003"/>
              <a:gd name="connsiteY17" fmla="*/ 15966 h 187506"/>
              <a:gd name="connsiteX18" fmla="*/ 204064 w 662003"/>
              <a:gd name="connsiteY18" fmla="*/ 35379 h 187506"/>
              <a:gd name="connsiteX19" fmla="*/ 183874 w 662003"/>
              <a:gd name="connsiteY19" fmla="*/ 54791 h 187506"/>
              <a:gd name="connsiteX20" fmla="*/ 331049 w 662003"/>
              <a:gd name="connsiteY20" fmla="*/ 0 h 187506"/>
              <a:gd name="connsiteX21" fmla="*/ 294255 w 662003"/>
              <a:gd name="connsiteY21" fmla="*/ 35379 h 187506"/>
              <a:gd name="connsiteX22" fmla="*/ 331049 w 662003"/>
              <a:gd name="connsiteY22" fmla="*/ 70757 h 187506"/>
              <a:gd name="connsiteX23" fmla="*/ 367843 w 662003"/>
              <a:gd name="connsiteY23" fmla="*/ 35379 h 187506"/>
              <a:gd name="connsiteX24" fmla="*/ 331049 w 662003"/>
              <a:gd name="connsiteY24" fmla="*/ 0 h 187506"/>
              <a:gd name="connsiteX25" fmla="*/ 331049 w 662003"/>
              <a:gd name="connsiteY25" fmla="*/ 54791 h 187506"/>
              <a:gd name="connsiteX26" fmla="*/ 310860 w 662003"/>
              <a:gd name="connsiteY26" fmla="*/ 35379 h 187506"/>
              <a:gd name="connsiteX27" fmla="*/ 331049 w 662003"/>
              <a:gd name="connsiteY27" fmla="*/ 15966 h 187506"/>
              <a:gd name="connsiteX28" fmla="*/ 351238 w 662003"/>
              <a:gd name="connsiteY28" fmla="*/ 35379 h 187506"/>
              <a:gd name="connsiteX29" fmla="*/ 331049 w 662003"/>
              <a:gd name="connsiteY29" fmla="*/ 54791 h 187506"/>
              <a:gd name="connsiteX30" fmla="*/ 478130 w 662003"/>
              <a:gd name="connsiteY30" fmla="*/ 0 h 187506"/>
              <a:gd name="connsiteX31" fmla="*/ 441336 w 662003"/>
              <a:gd name="connsiteY31" fmla="*/ 35379 h 187506"/>
              <a:gd name="connsiteX32" fmla="*/ 478130 w 662003"/>
              <a:gd name="connsiteY32" fmla="*/ 70757 h 187506"/>
              <a:gd name="connsiteX33" fmla="*/ 514923 w 662003"/>
              <a:gd name="connsiteY33" fmla="*/ 35379 h 187506"/>
              <a:gd name="connsiteX34" fmla="*/ 478130 w 662003"/>
              <a:gd name="connsiteY34" fmla="*/ 0 h 187506"/>
              <a:gd name="connsiteX35" fmla="*/ 478130 w 662003"/>
              <a:gd name="connsiteY35" fmla="*/ 54791 h 187506"/>
              <a:gd name="connsiteX36" fmla="*/ 457940 w 662003"/>
              <a:gd name="connsiteY36" fmla="*/ 35379 h 187506"/>
              <a:gd name="connsiteX37" fmla="*/ 478130 w 662003"/>
              <a:gd name="connsiteY37" fmla="*/ 15966 h 187506"/>
              <a:gd name="connsiteX38" fmla="*/ 498319 w 662003"/>
              <a:gd name="connsiteY38" fmla="*/ 35379 h 187506"/>
              <a:gd name="connsiteX39" fmla="*/ 478130 w 662003"/>
              <a:gd name="connsiteY39" fmla="*/ 54791 h 187506"/>
              <a:gd name="connsiteX40" fmla="*/ 625210 w 662003"/>
              <a:gd name="connsiteY40" fmla="*/ 70757 h 187506"/>
              <a:gd name="connsiteX41" fmla="*/ 662004 w 662003"/>
              <a:gd name="connsiteY41" fmla="*/ 35379 h 187506"/>
              <a:gd name="connsiteX42" fmla="*/ 625210 w 662003"/>
              <a:gd name="connsiteY42" fmla="*/ 0 h 187506"/>
              <a:gd name="connsiteX43" fmla="*/ 588416 w 662003"/>
              <a:gd name="connsiteY43" fmla="*/ 35379 h 187506"/>
              <a:gd name="connsiteX44" fmla="*/ 625210 w 662003"/>
              <a:gd name="connsiteY44" fmla="*/ 70757 h 187506"/>
              <a:gd name="connsiteX45" fmla="*/ 625210 w 662003"/>
              <a:gd name="connsiteY45" fmla="*/ 15966 h 187506"/>
              <a:gd name="connsiteX46" fmla="*/ 645400 w 662003"/>
              <a:gd name="connsiteY46" fmla="*/ 35379 h 187506"/>
              <a:gd name="connsiteX47" fmla="*/ 625210 w 662003"/>
              <a:gd name="connsiteY47" fmla="*/ 54791 h 187506"/>
              <a:gd name="connsiteX48" fmla="*/ 605021 w 662003"/>
              <a:gd name="connsiteY48" fmla="*/ 35379 h 187506"/>
              <a:gd name="connsiteX49" fmla="*/ 625210 w 662003"/>
              <a:gd name="connsiteY49" fmla="*/ 15966 h 187506"/>
              <a:gd name="connsiteX50" fmla="*/ 36794 w 662003"/>
              <a:gd name="connsiteY50" fmla="*/ 116749 h 187506"/>
              <a:gd name="connsiteX51" fmla="*/ 0 w 662003"/>
              <a:gd name="connsiteY51" fmla="*/ 152128 h 187506"/>
              <a:gd name="connsiteX52" fmla="*/ 36794 w 662003"/>
              <a:gd name="connsiteY52" fmla="*/ 187506 h 187506"/>
              <a:gd name="connsiteX53" fmla="*/ 73587 w 662003"/>
              <a:gd name="connsiteY53" fmla="*/ 152128 h 187506"/>
              <a:gd name="connsiteX54" fmla="*/ 36794 w 662003"/>
              <a:gd name="connsiteY54" fmla="*/ 116749 h 187506"/>
              <a:gd name="connsiteX55" fmla="*/ 36794 w 662003"/>
              <a:gd name="connsiteY55" fmla="*/ 171541 h 187506"/>
              <a:gd name="connsiteX56" fmla="*/ 16604 w 662003"/>
              <a:gd name="connsiteY56" fmla="*/ 152128 h 187506"/>
              <a:gd name="connsiteX57" fmla="*/ 36794 w 662003"/>
              <a:gd name="connsiteY57" fmla="*/ 132715 h 187506"/>
              <a:gd name="connsiteX58" fmla="*/ 56983 w 662003"/>
              <a:gd name="connsiteY58" fmla="*/ 152128 h 187506"/>
              <a:gd name="connsiteX59" fmla="*/ 36794 w 662003"/>
              <a:gd name="connsiteY59" fmla="*/ 171541 h 187506"/>
              <a:gd name="connsiteX60" fmla="*/ 183874 w 662003"/>
              <a:gd name="connsiteY60" fmla="*/ 116749 h 187506"/>
              <a:gd name="connsiteX61" fmla="*/ 147081 w 662003"/>
              <a:gd name="connsiteY61" fmla="*/ 152128 h 187506"/>
              <a:gd name="connsiteX62" fmla="*/ 183874 w 662003"/>
              <a:gd name="connsiteY62" fmla="*/ 187506 h 187506"/>
              <a:gd name="connsiteX63" fmla="*/ 220668 w 662003"/>
              <a:gd name="connsiteY63" fmla="*/ 152128 h 187506"/>
              <a:gd name="connsiteX64" fmla="*/ 183874 w 662003"/>
              <a:gd name="connsiteY64" fmla="*/ 116749 h 187506"/>
              <a:gd name="connsiteX65" fmla="*/ 183874 w 662003"/>
              <a:gd name="connsiteY65" fmla="*/ 171541 h 187506"/>
              <a:gd name="connsiteX66" fmla="*/ 163685 w 662003"/>
              <a:gd name="connsiteY66" fmla="*/ 152128 h 187506"/>
              <a:gd name="connsiteX67" fmla="*/ 183874 w 662003"/>
              <a:gd name="connsiteY67" fmla="*/ 132715 h 187506"/>
              <a:gd name="connsiteX68" fmla="*/ 204064 w 662003"/>
              <a:gd name="connsiteY68" fmla="*/ 152128 h 187506"/>
              <a:gd name="connsiteX69" fmla="*/ 183874 w 662003"/>
              <a:gd name="connsiteY69" fmla="*/ 171541 h 187506"/>
              <a:gd name="connsiteX70" fmla="*/ 330955 w 662003"/>
              <a:gd name="connsiteY70" fmla="*/ 116749 h 187506"/>
              <a:gd name="connsiteX71" fmla="*/ 294161 w 662003"/>
              <a:gd name="connsiteY71" fmla="*/ 152128 h 187506"/>
              <a:gd name="connsiteX72" fmla="*/ 330955 w 662003"/>
              <a:gd name="connsiteY72" fmla="*/ 187506 h 187506"/>
              <a:gd name="connsiteX73" fmla="*/ 367748 w 662003"/>
              <a:gd name="connsiteY73" fmla="*/ 152128 h 187506"/>
              <a:gd name="connsiteX74" fmla="*/ 330955 w 662003"/>
              <a:gd name="connsiteY74" fmla="*/ 116749 h 187506"/>
              <a:gd name="connsiteX75" fmla="*/ 330955 w 662003"/>
              <a:gd name="connsiteY75" fmla="*/ 171541 h 187506"/>
              <a:gd name="connsiteX76" fmla="*/ 310765 w 662003"/>
              <a:gd name="connsiteY76" fmla="*/ 152128 h 187506"/>
              <a:gd name="connsiteX77" fmla="*/ 330955 w 662003"/>
              <a:gd name="connsiteY77" fmla="*/ 132715 h 187506"/>
              <a:gd name="connsiteX78" fmla="*/ 351144 w 662003"/>
              <a:gd name="connsiteY78" fmla="*/ 152128 h 187506"/>
              <a:gd name="connsiteX79" fmla="*/ 330955 w 662003"/>
              <a:gd name="connsiteY79" fmla="*/ 171541 h 187506"/>
              <a:gd name="connsiteX80" fmla="*/ 478035 w 662003"/>
              <a:gd name="connsiteY80" fmla="*/ 116749 h 187506"/>
              <a:gd name="connsiteX81" fmla="*/ 441242 w 662003"/>
              <a:gd name="connsiteY81" fmla="*/ 152128 h 187506"/>
              <a:gd name="connsiteX82" fmla="*/ 478035 w 662003"/>
              <a:gd name="connsiteY82" fmla="*/ 187506 h 187506"/>
              <a:gd name="connsiteX83" fmla="*/ 514829 w 662003"/>
              <a:gd name="connsiteY83" fmla="*/ 152128 h 187506"/>
              <a:gd name="connsiteX84" fmla="*/ 478035 w 662003"/>
              <a:gd name="connsiteY84" fmla="*/ 116749 h 187506"/>
              <a:gd name="connsiteX85" fmla="*/ 478035 w 662003"/>
              <a:gd name="connsiteY85" fmla="*/ 171541 h 187506"/>
              <a:gd name="connsiteX86" fmla="*/ 457846 w 662003"/>
              <a:gd name="connsiteY86" fmla="*/ 152128 h 187506"/>
              <a:gd name="connsiteX87" fmla="*/ 478035 w 662003"/>
              <a:gd name="connsiteY87" fmla="*/ 132715 h 187506"/>
              <a:gd name="connsiteX88" fmla="*/ 498225 w 662003"/>
              <a:gd name="connsiteY88" fmla="*/ 152128 h 187506"/>
              <a:gd name="connsiteX89" fmla="*/ 478035 w 662003"/>
              <a:gd name="connsiteY89" fmla="*/ 171541 h 187506"/>
              <a:gd name="connsiteX90" fmla="*/ 625116 w 662003"/>
              <a:gd name="connsiteY90" fmla="*/ 116749 h 187506"/>
              <a:gd name="connsiteX91" fmla="*/ 588322 w 662003"/>
              <a:gd name="connsiteY91" fmla="*/ 152128 h 187506"/>
              <a:gd name="connsiteX92" fmla="*/ 625116 w 662003"/>
              <a:gd name="connsiteY92" fmla="*/ 187506 h 187506"/>
              <a:gd name="connsiteX93" fmla="*/ 661910 w 662003"/>
              <a:gd name="connsiteY93" fmla="*/ 152128 h 187506"/>
              <a:gd name="connsiteX94" fmla="*/ 625116 w 662003"/>
              <a:gd name="connsiteY94" fmla="*/ 116749 h 187506"/>
              <a:gd name="connsiteX95" fmla="*/ 625116 w 662003"/>
              <a:gd name="connsiteY95" fmla="*/ 171541 h 187506"/>
              <a:gd name="connsiteX96" fmla="*/ 604926 w 662003"/>
              <a:gd name="connsiteY96" fmla="*/ 152128 h 187506"/>
              <a:gd name="connsiteX97" fmla="*/ 625116 w 662003"/>
              <a:gd name="connsiteY97" fmla="*/ 132715 h 187506"/>
              <a:gd name="connsiteX98" fmla="*/ 645305 w 662003"/>
              <a:gd name="connsiteY98" fmla="*/ 152128 h 187506"/>
              <a:gd name="connsiteX99" fmla="*/ 625116 w 662003"/>
              <a:gd name="connsiteY99" fmla="*/ 171541 h 18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662003" h="187506">
                <a:moveTo>
                  <a:pt x="36794" y="0"/>
                </a:moveTo>
                <a:cubicBezTo>
                  <a:pt x="16510" y="0"/>
                  <a:pt x="0" y="15875"/>
                  <a:pt x="0" y="35379"/>
                </a:cubicBezTo>
                <a:cubicBezTo>
                  <a:pt x="0" y="54882"/>
                  <a:pt x="16510" y="70757"/>
                  <a:pt x="36794" y="70757"/>
                </a:cubicBezTo>
                <a:cubicBezTo>
                  <a:pt x="57077" y="70757"/>
                  <a:pt x="73587" y="54882"/>
                  <a:pt x="73587" y="35379"/>
                </a:cubicBezTo>
                <a:cubicBezTo>
                  <a:pt x="73587" y="15875"/>
                  <a:pt x="57077" y="0"/>
                  <a:pt x="36794" y="0"/>
                </a:cubicBezTo>
                <a:close/>
                <a:moveTo>
                  <a:pt x="36794" y="54791"/>
                </a:moveTo>
                <a:cubicBezTo>
                  <a:pt x="25661" y="54791"/>
                  <a:pt x="16604" y="46083"/>
                  <a:pt x="16604" y="35379"/>
                </a:cubicBezTo>
                <a:cubicBezTo>
                  <a:pt x="16604" y="24674"/>
                  <a:pt x="25661" y="15966"/>
                  <a:pt x="36794" y="15966"/>
                </a:cubicBezTo>
                <a:cubicBezTo>
                  <a:pt x="47926" y="15966"/>
                  <a:pt x="56983" y="24674"/>
                  <a:pt x="56983" y="35379"/>
                </a:cubicBezTo>
                <a:cubicBezTo>
                  <a:pt x="56983" y="46083"/>
                  <a:pt x="47926" y="54791"/>
                  <a:pt x="36794" y="54791"/>
                </a:cubicBezTo>
                <a:close/>
                <a:moveTo>
                  <a:pt x="183874" y="0"/>
                </a:moveTo>
                <a:cubicBezTo>
                  <a:pt x="163591" y="0"/>
                  <a:pt x="147081" y="15875"/>
                  <a:pt x="147081" y="35379"/>
                </a:cubicBezTo>
                <a:cubicBezTo>
                  <a:pt x="147081" y="54882"/>
                  <a:pt x="163591" y="70757"/>
                  <a:pt x="183874" y="70757"/>
                </a:cubicBezTo>
                <a:cubicBezTo>
                  <a:pt x="204158" y="70757"/>
                  <a:pt x="220668" y="54882"/>
                  <a:pt x="220668" y="35379"/>
                </a:cubicBezTo>
                <a:cubicBezTo>
                  <a:pt x="220668" y="15875"/>
                  <a:pt x="204158" y="0"/>
                  <a:pt x="183874" y="0"/>
                </a:cubicBezTo>
                <a:close/>
                <a:moveTo>
                  <a:pt x="183874" y="54791"/>
                </a:moveTo>
                <a:cubicBezTo>
                  <a:pt x="172742" y="54791"/>
                  <a:pt x="163685" y="46083"/>
                  <a:pt x="163685" y="35379"/>
                </a:cubicBezTo>
                <a:cubicBezTo>
                  <a:pt x="163685" y="24674"/>
                  <a:pt x="172742" y="15966"/>
                  <a:pt x="183874" y="15966"/>
                </a:cubicBezTo>
                <a:cubicBezTo>
                  <a:pt x="195007" y="15966"/>
                  <a:pt x="204064" y="24674"/>
                  <a:pt x="204064" y="35379"/>
                </a:cubicBezTo>
                <a:cubicBezTo>
                  <a:pt x="204064" y="46083"/>
                  <a:pt x="195007" y="54791"/>
                  <a:pt x="183874" y="54791"/>
                </a:cubicBezTo>
                <a:close/>
                <a:moveTo>
                  <a:pt x="331049" y="0"/>
                </a:moveTo>
                <a:cubicBezTo>
                  <a:pt x="310765" y="0"/>
                  <a:pt x="294255" y="15875"/>
                  <a:pt x="294255" y="35379"/>
                </a:cubicBezTo>
                <a:cubicBezTo>
                  <a:pt x="294255" y="54882"/>
                  <a:pt x="310765" y="70757"/>
                  <a:pt x="331049" y="70757"/>
                </a:cubicBezTo>
                <a:cubicBezTo>
                  <a:pt x="351333" y="70757"/>
                  <a:pt x="367843" y="54882"/>
                  <a:pt x="367843" y="35379"/>
                </a:cubicBezTo>
                <a:cubicBezTo>
                  <a:pt x="367843" y="15875"/>
                  <a:pt x="351333" y="0"/>
                  <a:pt x="331049" y="0"/>
                </a:cubicBezTo>
                <a:close/>
                <a:moveTo>
                  <a:pt x="331049" y="54791"/>
                </a:moveTo>
                <a:cubicBezTo>
                  <a:pt x="319917" y="54791"/>
                  <a:pt x="310860" y="46083"/>
                  <a:pt x="310860" y="35379"/>
                </a:cubicBezTo>
                <a:cubicBezTo>
                  <a:pt x="310860" y="24674"/>
                  <a:pt x="319917" y="15966"/>
                  <a:pt x="331049" y="15966"/>
                </a:cubicBezTo>
                <a:cubicBezTo>
                  <a:pt x="342182" y="15966"/>
                  <a:pt x="351238" y="24674"/>
                  <a:pt x="351238" y="35379"/>
                </a:cubicBezTo>
                <a:cubicBezTo>
                  <a:pt x="351238" y="46083"/>
                  <a:pt x="342182" y="54791"/>
                  <a:pt x="331049" y="54791"/>
                </a:cubicBezTo>
                <a:close/>
                <a:moveTo>
                  <a:pt x="478130" y="0"/>
                </a:moveTo>
                <a:cubicBezTo>
                  <a:pt x="457846" y="0"/>
                  <a:pt x="441336" y="15875"/>
                  <a:pt x="441336" y="35379"/>
                </a:cubicBezTo>
                <a:cubicBezTo>
                  <a:pt x="441336" y="54882"/>
                  <a:pt x="457846" y="70757"/>
                  <a:pt x="478130" y="70757"/>
                </a:cubicBezTo>
                <a:cubicBezTo>
                  <a:pt x="498413" y="70757"/>
                  <a:pt x="514923" y="54882"/>
                  <a:pt x="514923" y="35379"/>
                </a:cubicBezTo>
                <a:cubicBezTo>
                  <a:pt x="514923" y="15875"/>
                  <a:pt x="498413" y="0"/>
                  <a:pt x="478130" y="0"/>
                </a:cubicBezTo>
                <a:close/>
                <a:moveTo>
                  <a:pt x="478130" y="54791"/>
                </a:moveTo>
                <a:cubicBezTo>
                  <a:pt x="466997" y="54791"/>
                  <a:pt x="457940" y="46083"/>
                  <a:pt x="457940" y="35379"/>
                </a:cubicBezTo>
                <a:cubicBezTo>
                  <a:pt x="457940" y="24674"/>
                  <a:pt x="466997" y="15966"/>
                  <a:pt x="478130" y="15966"/>
                </a:cubicBezTo>
                <a:cubicBezTo>
                  <a:pt x="489262" y="15966"/>
                  <a:pt x="498319" y="24674"/>
                  <a:pt x="498319" y="35379"/>
                </a:cubicBezTo>
                <a:cubicBezTo>
                  <a:pt x="498319" y="46083"/>
                  <a:pt x="489262" y="54791"/>
                  <a:pt x="478130" y="54791"/>
                </a:cubicBezTo>
                <a:close/>
                <a:moveTo>
                  <a:pt x="625210" y="70757"/>
                </a:moveTo>
                <a:cubicBezTo>
                  <a:pt x="645494" y="70757"/>
                  <a:pt x="662004" y="54882"/>
                  <a:pt x="662004" y="35379"/>
                </a:cubicBezTo>
                <a:cubicBezTo>
                  <a:pt x="662004" y="15875"/>
                  <a:pt x="645494" y="0"/>
                  <a:pt x="625210" y="0"/>
                </a:cubicBezTo>
                <a:cubicBezTo>
                  <a:pt x="604926" y="0"/>
                  <a:pt x="588416" y="15875"/>
                  <a:pt x="588416" y="35379"/>
                </a:cubicBezTo>
                <a:cubicBezTo>
                  <a:pt x="588416" y="54882"/>
                  <a:pt x="604926" y="70757"/>
                  <a:pt x="625210" y="70757"/>
                </a:cubicBezTo>
                <a:close/>
                <a:moveTo>
                  <a:pt x="625210" y="15966"/>
                </a:moveTo>
                <a:cubicBezTo>
                  <a:pt x="636343" y="15966"/>
                  <a:pt x="645400" y="24674"/>
                  <a:pt x="645400" y="35379"/>
                </a:cubicBezTo>
                <a:cubicBezTo>
                  <a:pt x="645400" y="46083"/>
                  <a:pt x="636343" y="54791"/>
                  <a:pt x="625210" y="54791"/>
                </a:cubicBezTo>
                <a:cubicBezTo>
                  <a:pt x="614078" y="54791"/>
                  <a:pt x="605021" y="46083"/>
                  <a:pt x="605021" y="35379"/>
                </a:cubicBezTo>
                <a:cubicBezTo>
                  <a:pt x="605021" y="24674"/>
                  <a:pt x="614078" y="15966"/>
                  <a:pt x="625210" y="15966"/>
                </a:cubicBezTo>
                <a:close/>
                <a:moveTo>
                  <a:pt x="36794" y="116749"/>
                </a:moveTo>
                <a:cubicBezTo>
                  <a:pt x="16510" y="116749"/>
                  <a:pt x="0" y="132624"/>
                  <a:pt x="0" y="152128"/>
                </a:cubicBezTo>
                <a:cubicBezTo>
                  <a:pt x="0" y="171631"/>
                  <a:pt x="16510" y="187506"/>
                  <a:pt x="36794" y="187506"/>
                </a:cubicBezTo>
                <a:cubicBezTo>
                  <a:pt x="57077" y="187506"/>
                  <a:pt x="73587" y="171631"/>
                  <a:pt x="73587" y="152128"/>
                </a:cubicBezTo>
                <a:cubicBezTo>
                  <a:pt x="73587" y="132624"/>
                  <a:pt x="57077" y="116749"/>
                  <a:pt x="36794" y="116749"/>
                </a:cubicBezTo>
                <a:close/>
                <a:moveTo>
                  <a:pt x="36794" y="171541"/>
                </a:moveTo>
                <a:cubicBezTo>
                  <a:pt x="25661" y="171541"/>
                  <a:pt x="16604" y="162832"/>
                  <a:pt x="16604" y="152128"/>
                </a:cubicBezTo>
                <a:cubicBezTo>
                  <a:pt x="16604" y="141424"/>
                  <a:pt x="25661" y="132715"/>
                  <a:pt x="36794" y="132715"/>
                </a:cubicBezTo>
                <a:cubicBezTo>
                  <a:pt x="47926" y="132715"/>
                  <a:pt x="56983" y="141424"/>
                  <a:pt x="56983" y="152128"/>
                </a:cubicBezTo>
                <a:cubicBezTo>
                  <a:pt x="56983" y="162832"/>
                  <a:pt x="47926" y="171541"/>
                  <a:pt x="36794" y="171541"/>
                </a:cubicBezTo>
                <a:close/>
                <a:moveTo>
                  <a:pt x="183874" y="116749"/>
                </a:moveTo>
                <a:cubicBezTo>
                  <a:pt x="163591" y="116749"/>
                  <a:pt x="147081" y="132624"/>
                  <a:pt x="147081" y="152128"/>
                </a:cubicBezTo>
                <a:cubicBezTo>
                  <a:pt x="147081" y="171631"/>
                  <a:pt x="163591" y="187506"/>
                  <a:pt x="183874" y="187506"/>
                </a:cubicBezTo>
                <a:cubicBezTo>
                  <a:pt x="204158" y="187506"/>
                  <a:pt x="220668" y="171631"/>
                  <a:pt x="220668" y="152128"/>
                </a:cubicBezTo>
                <a:cubicBezTo>
                  <a:pt x="220668" y="132624"/>
                  <a:pt x="204158" y="116749"/>
                  <a:pt x="183874" y="116749"/>
                </a:cubicBezTo>
                <a:close/>
                <a:moveTo>
                  <a:pt x="183874" y="171541"/>
                </a:moveTo>
                <a:cubicBezTo>
                  <a:pt x="172742" y="171541"/>
                  <a:pt x="163685" y="162832"/>
                  <a:pt x="163685" y="152128"/>
                </a:cubicBezTo>
                <a:cubicBezTo>
                  <a:pt x="163685" y="141424"/>
                  <a:pt x="172742" y="132715"/>
                  <a:pt x="183874" y="132715"/>
                </a:cubicBezTo>
                <a:cubicBezTo>
                  <a:pt x="195007" y="132715"/>
                  <a:pt x="204064" y="141424"/>
                  <a:pt x="204064" y="152128"/>
                </a:cubicBezTo>
                <a:cubicBezTo>
                  <a:pt x="204064" y="162832"/>
                  <a:pt x="195007" y="171541"/>
                  <a:pt x="183874" y="171541"/>
                </a:cubicBezTo>
                <a:close/>
                <a:moveTo>
                  <a:pt x="330955" y="116749"/>
                </a:moveTo>
                <a:cubicBezTo>
                  <a:pt x="310671" y="116749"/>
                  <a:pt x="294161" y="132624"/>
                  <a:pt x="294161" y="152128"/>
                </a:cubicBezTo>
                <a:cubicBezTo>
                  <a:pt x="294161" y="171631"/>
                  <a:pt x="310671" y="187506"/>
                  <a:pt x="330955" y="187506"/>
                </a:cubicBezTo>
                <a:cubicBezTo>
                  <a:pt x="351238" y="187506"/>
                  <a:pt x="367748" y="171631"/>
                  <a:pt x="367748" y="152128"/>
                </a:cubicBezTo>
                <a:cubicBezTo>
                  <a:pt x="367748" y="132624"/>
                  <a:pt x="351238" y="116749"/>
                  <a:pt x="330955" y="116749"/>
                </a:cubicBezTo>
                <a:close/>
                <a:moveTo>
                  <a:pt x="330955" y="171541"/>
                </a:moveTo>
                <a:cubicBezTo>
                  <a:pt x="319822" y="171541"/>
                  <a:pt x="310765" y="162832"/>
                  <a:pt x="310765" y="152128"/>
                </a:cubicBezTo>
                <a:cubicBezTo>
                  <a:pt x="310765" y="141424"/>
                  <a:pt x="319822" y="132715"/>
                  <a:pt x="330955" y="132715"/>
                </a:cubicBezTo>
                <a:cubicBezTo>
                  <a:pt x="342087" y="132715"/>
                  <a:pt x="351144" y="141424"/>
                  <a:pt x="351144" y="152128"/>
                </a:cubicBezTo>
                <a:cubicBezTo>
                  <a:pt x="351144" y="162832"/>
                  <a:pt x="342087" y="171541"/>
                  <a:pt x="330955" y="171541"/>
                </a:cubicBezTo>
                <a:close/>
                <a:moveTo>
                  <a:pt x="478035" y="116749"/>
                </a:moveTo>
                <a:cubicBezTo>
                  <a:pt x="457752" y="116749"/>
                  <a:pt x="441242" y="132624"/>
                  <a:pt x="441242" y="152128"/>
                </a:cubicBezTo>
                <a:cubicBezTo>
                  <a:pt x="441242" y="171631"/>
                  <a:pt x="457752" y="187506"/>
                  <a:pt x="478035" y="187506"/>
                </a:cubicBezTo>
                <a:cubicBezTo>
                  <a:pt x="498319" y="187506"/>
                  <a:pt x="514829" y="171631"/>
                  <a:pt x="514829" y="152128"/>
                </a:cubicBezTo>
                <a:cubicBezTo>
                  <a:pt x="514829" y="132624"/>
                  <a:pt x="498319" y="116749"/>
                  <a:pt x="478035" y="116749"/>
                </a:cubicBezTo>
                <a:close/>
                <a:moveTo>
                  <a:pt x="478035" y="171541"/>
                </a:moveTo>
                <a:cubicBezTo>
                  <a:pt x="466903" y="171541"/>
                  <a:pt x="457846" y="162832"/>
                  <a:pt x="457846" y="152128"/>
                </a:cubicBezTo>
                <a:cubicBezTo>
                  <a:pt x="457846" y="141424"/>
                  <a:pt x="466903" y="132715"/>
                  <a:pt x="478035" y="132715"/>
                </a:cubicBezTo>
                <a:cubicBezTo>
                  <a:pt x="489168" y="132715"/>
                  <a:pt x="498225" y="141424"/>
                  <a:pt x="498225" y="152128"/>
                </a:cubicBezTo>
                <a:cubicBezTo>
                  <a:pt x="498225" y="162832"/>
                  <a:pt x="489168" y="171541"/>
                  <a:pt x="478035" y="171541"/>
                </a:cubicBezTo>
                <a:close/>
                <a:moveTo>
                  <a:pt x="625116" y="116749"/>
                </a:moveTo>
                <a:cubicBezTo>
                  <a:pt x="604832" y="116749"/>
                  <a:pt x="588322" y="132624"/>
                  <a:pt x="588322" y="152128"/>
                </a:cubicBezTo>
                <a:cubicBezTo>
                  <a:pt x="588322" y="171631"/>
                  <a:pt x="604832" y="187506"/>
                  <a:pt x="625116" y="187506"/>
                </a:cubicBezTo>
                <a:cubicBezTo>
                  <a:pt x="645400" y="187506"/>
                  <a:pt x="661910" y="171631"/>
                  <a:pt x="661910" y="152128"/>
                </a:cubicBezTo>
                <a:cubicBezTo>
                  <a:pt x="661910" y="132624"/>
                  <a:pt x="645400" y="116749"/>
                  <a:pt x="625116" y="116749"/>
                </a:cubicBezTo>
                <a:close/>
                <a:moveTo>
                  <a:pt x="625116" y="171541"/>
                </a:moveTo>
                <a:cubicBezTo>
                  <a:pt x="613983" y="171541"/>
                  <a:pt x="604926" y="162832"/>
                  <a:pt x="604926" y="152128"/>
                </a:cubicBezTo>
                <a:cubicBezTo>
                  <a:pt x="604926" y="141424"/>
                  <a:pt x="613983" y="132715"/>
                  <a:pt x="625116" y="132715"/>
                </a:cubicBezTo>
                <a:cubicBezTo>
                  <a:pt x="636248" y="132715"/>
                  <a:pt x="645305" y="141424"/>
                  <a:pt x="645305" y="152128"/>
                </a:cubicBezTo>
                <a:cubicBezTo>
                  <a:pt x="645305" y="162832"/>
                  <a:pt x="636248" y="171541"/>
                  <a:pt x="625116" y="171541"/>
                </a:cubicBezTo>
                <a:close/>
              </a:path>
            </a:pathLst>
          </a:custGeom>
          <a:solidFill>
            <a:schemeClr val="accent2"/>
          </a:solidFill>
          <a:ln w="9389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+mn-lt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9E58D1A1-C3BD-E298-C025-C1EDAE1718A4}"/>
              </a:ext>
            </a:extLst>
          </p:cNvPr>
          <p:cNvSpPr txBox="1"/>
          <p:nvPr/>
        </p:nvSpPr>
        <p:spPr>
          <a:xfrm>
            <a:off x="520573" y="2163918"/>
            <a:ext cx="306566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Collaborazione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e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Formazione</a:t>
            </a:r>
            <a:endParaRPr lang="en-US" sz="27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11" name="TextBox 15">
            <a:extLst>
              <a:ext uri="{FF2B5EF4-FFF2-40B4-BE49-F238E27FC236}">
                <a16:creationId xmlns:a16="http://schemas.microsoft.com/office/drawing/2014/main" id="{6D5439E9-CF47-2F2E-C36B-CCF433CAA903}"/>
              </a:ext>
            </a:extLst>
          </p:cNvPr>
          <p:cNvSpPr txBox="1"/>
          <p:nvPr/>
        </p:nvSpPr>
        <p:spPr>
          <a:xfrm>
            <a:off x="520574" y="3145099"/>
            <a:ext cx="7679678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Fondazione e OCC collaborano per gestire le pratiche rapidamente ed efficacemente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OCC e Fondazione individueranno due referenti per gestire eventuali criticità e mantenere efficiente la collaborazione. Per l’OCC la professionista incaricata è la </a:t>
            </a:r>
            <a:r>
              <a:rPr lang="it-IT" sz="1200" b="1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dott.ssa Enrica LEGRAMANDI </a:t>
            </a: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(della Commissione sul Sovraindebitamento dell’OCDEC di Bergamo)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Organizzare eventi per informare la cittadinanza sulla legge e i possibili strumenti per la soluzioni della crisi</a:t>
            </a:r>
          </a:p>
          <a:p>
            <a:pPr marL="171450" indent="-1714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sz="1200" dirty="0">
              <a:solidFill>
                <a:schemeClr val="bg1">
                  <a:lumMod val="50000"/>
                </a:schemeClr>
              </a:solidFill>
              <a:latin typeface="Figtree" pitchFamily="2" charset="0"/>
            </a:endParaRP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F623AA1C-EF57-BA28-F1A2-802E08AB31AE}"/>
              </a:ext>
            </a:extLst>
          </p:cNvPr>
          <p:cNvGrpSpPr/>
          <p:nvPr/>
        </p:nvGrpSpPr>
        <p:grpSpPr>
          <a:xfrm>
            <a:off x="474102" y="557000"/>
            <a:ext cx="5275580" cy="1013130"/>
            <a:chOff x="4466213" y="2733983"/>
            <a:chExt cx="5275580" cy="1013130"/>
          </a:xfrm>
        </p:grpSpPr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AEE294EB-84B6-E011-A6DB-A7DAC1283C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347" r="14036"/>
            <a:stretch/>
          </p:blipFill>
          <p:spPr>
            <a:xfrm>
              <a:off x="4466213" y="2733983"/>
              <a:ext cx="2303722" cy="1013130"/>
            </a:xfrm>
            <a:prstGeom prst="rect">
              <a:avLst/>
            </a:prstGeom>
          </p:spPr>
        </p:pic>
        <p:pic>
          <p:nvPicPr>
            <p:cNvPr id="14" name="Immagine 13">
              <a:extLst>
                <a:ext uri="{FF2B5EF4-FFF2-40B4-BE49-F238E27FC236}">
                  <a16:creationId xmlns:a16="http://schemas.microsoft.com/office/drawing/2014/main" id="{A3FE387E-13D0-DF9D-843F-982FB0A466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40883" y="2816289"/>
              <a:ext cx="2900910" cy="848517"/>
            </a:xfrm>
            <a:prstGeom prst="rect">
              <a:avLst/>
            </a:prstGeom>
          </p:spPr>
        </p:pic>
      </p:grpSp>
      <p:sp>
        <p:nvSpPr>
          <p:cNvPr id="15" name="Rectangle 2">
            <a:extLst>
              <a:ext uri="{FF2B5EF4-FFF2-40B4-BE49-F238E27FC236}">
                <a16:creationId xmlns:a16="http://schemas.microsoft.com/office/drawing/2014/main" id="{D80E02AC-32A4-7F74-3093-291D635056F6}"/>
              </a:ext>
            </a:extLst>
          </p:cNvPr>
          <p:cNvSpPr/>
          <p:nvPr/>
        </p:nvSpPr>
        <p:spPr>
          <a:xfrm>
            <a:off x="5925492" y="1775756"/>
            <a:ext cx="1911335" cy="10920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69852A-55D7-F1D4-96F5-9A3B0D106E30}"/>
              </a:ext>
            </a:extLst>
          </p:cNvPr>
          <p:cNvSpPr txBox="1"/>
          <p:nvPr/>
        </p:nvSpPr>
        <p:spPr>
          <a:xfrm>
            <a:off x="412807" y="187445"/>
            <a:ext cx="714683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dirty="0">
                <a:latin typeface="Figtree" pitchFamily="2" charset="0"/>
              </a:rPr>
              <a:t>Incontro 9 gennaio 2025 – intervento Carlo </a:t>
            </a:r>
            <a:r>
              <a:rPr lang="it-IT" sz="800" dirty="0" err="1">
                <a:latin typeface="Figtree" pitchFamily="2" charset="0"/>
              </a:rPr>
              <a:t>Scalvedi</a:t>
            </a:r>
            <a:r>
              <a:rPr lang="it-IT" sz="800" dirty="0">
                <a:latin typeface="Figtree" pitchFamily="2" charset="0"/>
              </a:rPr>
              <a:t> Referente OCC Bergamo</a:t>
            </a:r>
            <a:endParaRPr lang="id-ID" sz="800" dirty="0">
              <a:latin typeface="Figtree" pitchFamily="2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FA65C49A-14FF-4BD0-816F-080D5B17B0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5820630" y="708958"/>
            <a:ext cx="1236808" cy="7092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C2EBC6-7481-C82F-DE26-2E30CC338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6965125-1A6B-1AF6-F2A7-A7489F56A5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309" r="19738" b="-1"/>
          <a:stretch/>
        </p:blipFill>
        <p:spPr>
          <a:xfrm>
            <a:off x="4286816" y="-28459"/>
            <a:ext cx="5187636" cy="517196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10C3670-B70D-935B-770B-4AEBA59E4B66}"/>
              </a:ext>
            </a:extLst>
          </p:cNvPr>
          <p:cNvSpPr txBox="1"/>
          <p:nvPr/>
        </p:nvSpPr>
        <p:spPr>
          <a:xfrm>
            <a:off x="488888" y="2235240"/>
            <a:ext cx="4218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Grazie</a:t>
            </a:r>
            <a:endParaRPr lang="id-ID" sz="28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3C1CB63-FFF2-7B7C-4E46-87830E14A50F}"/>
              </a:ext>
            </a:extLst>
          </p:cNvPr>
          <p:cNvSpPr/>
          <p:nvPr/>
        </p:nvSpPr>
        <p:spPr>
          <a:xfrm>
            <a:off x="556592" y="3882932"/>
            <a:ext cx="1309688" cy="320675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>
              <a:solidFill>
                <a:schemeClr val="accent3"/>
              </a:solidFill>
            </a:endParaRPr>
          </a:p>
        </p:txBody>
      </p:sp>
      <p:sp>
        <p:nvSpPr>
          <p:cNvPr id="22" name="Graphic 78">
            <a:extLst>
              <a:ext uri="{FF2B5EF4-FFF2-40B4-BE49-F238E27FC236}">
                <a16:creationId xmlns:a16="http://schemas.microsoft.com/office/drawing/2014/main" id="{C8B79132-C0D6-EAB1-D6EE-50B43BDEF8CA}"/>
              </a:ext>
            </a:extLst>
          </p:cNvPr>
          <p:cNvSpPr/>
          <p:nvPr/>
        </p:nvSpPr>
        <p:spPr>
          <a:xfrm>
            <a:off x="7820025" y="4403725"/>
            <a:ext cx="496888" cy="139700"/>
          </a:xfrm>
          <a:custGeom>
            <a:avLst/>
            <a:gdLst>
              <a:gd name="connsiteX0" fmla="*/ 36794 w 662003"/>
              <a:gd name="connsiteY0" fmla="*/ 0 h 187506"/>
              <a:gd name="connsiteX1" fmla="*/ 0 w 662003"/>
              <a:gd name="connsiteY1" fmla="*/ 35379 h 187506"/>
              <a:gd name="connsiteX2" fmla="*/ 36794 w 662003"/>
              <a:gd name="connsiteY2" fmla="*/ 70757 h 187506"/>
              <a:gd name="connsiteX3" fmla="*/ 73587 w 662003"/>
              <a:gd name="connsiteY3" fmla="*/ 35379 h 187506"/>
              <a:gd name="connsiteX4" fmla="*/ 36794 w 662003"/>
              <a:gd name="connsiteY4" fmla="*/ 0 h 187506"/>
              <a:gd name="connsiteX5" fmla="*/ 36794 w 662003"/>
              <a:gd name="connsiteY5" fmla="*/ 54791 h 187506"/>
              <a:gd name="connsiteX6" fmla="*/ 16604 w 662003"/>
              <a:gd name="connsiteY6" fmla="*/ 35379 h 187506"/>
              <a:gd name="connsiteX7" fmla="*/ 36794 w 662003"/>
              <a:gd name="connsiteY7" fmla="*/ 15966 h 187506"/>
              <a:gd name="connsiteX8" fmla="*/ 56983 w 662003"/>
              <a:gd name="connsiteY8" fmla="*/ 35379 h 187506"/>
              <a:gd name="connsiteX9" fmla="*/ 36794 w 662003"/>
              <a:gd name="connsiteY9" fmla="*/ 54791 h 187506"/>
              <a:gd name="connsiteX10" fmla="*/ 183874 w 662003"/>
              <a:gd name="connsiteY10" fmla="*/ 0 h 187506"/>
              <a:gd name="connsiteX11" fmla="*/ 147081 w 662003"/>
              <a:gd name="connsiteY11" fmla="*/ 35379 h 187506"/>
              <a:gd name="connsiteX12" fmla="*/ 183874 w 662003"/>
              <a:gd name="connsiteY12" fmla="*/ 70757 h 187506"/>
              <a:gd name="connsiteX13" fmla="*/ 220668 w 662003"/>
              <a:gd name="connsiteY13" fmla="*/ 35379 h 187506"/>
              <a:gd name="connsiteX14" fmla="*/ 183874 w 662003"/>
              <a:gd name="connsiteY14" fmla="*/ 0 h 187506"/>
              <a:gd name="connsiteX15" fmla="*/ 183874 w 662003"/>
              <a:gd name="connsiteY15" fmla="*/ 54791 h 187506"/>
              <a:gd name="connsiteX16" fmla="*/ 163685 w 662003"/>
              <a:gd name="connsiteY16" fmla="*/ 35379 h 187506"/>
              <a:gd name="connsiteX17" fmla="*/ 183874 w 662003"/>
              <a:gd name="connsiteY17" fmla="*/ 15966 h 187506"/>
              <a:gd name="connsiteX18" fmla="*/ 204064 w 662003"/>
              <a:gd name="connsiteY18" fmla="*/ 35379 h 187506"/>
              <a:gd name="connsiteX19" fmla="*/ 183874 w 662003"/>
              <a:gd name="connsiteY19" fmla="*/ 54791 h 187506"/>
              <a:gd name="connsiteX20" fmla="*/ 331049 w 662003"/>
              <a:gd name="connsiteY20" fmla="*/ 0 h 187506"/>
              <a:gd name="connsiteX21" fmla="*/ 294255 w 662003"/>
              <a:gd name="connsiteY21" fmla="*/ 35379 h 187506"/>
              <a:gd name="connsiteX22" fmla="*/ 331049 w 662003"/>
              <a:gd name="connsiteY22" fmla="*/ 70757 h 187506"/>
              <a:gd name="connsiteX23" fmla="*/ 367843 w 662003"/>
              <a:gd name="connsiteY23" fmla="*/ 35379 h 187506"/>
              <a:gd name="connsiteX24" fmla="*/ 331049 w 662003"/>
              <a:gd name="connsiteY24" fmla="*/ 0 h 187506"/>
              <a:gd name="connsiteX25" fmla="*/ 331049 w 662003"/>
              <a:gd name="connsiteY25" fmla="*/ 54791 h 187506"/>
              <a:gd name="connsiteX26" fmla="*/ 310860 w 662003"/>
              <a:gd name="connsiteY26" fmla="*/ 35379 h 187506"/>
              <a:gd name="connsiteX27" fmla="*/ 331049 w 662003"/>
              <a:gd name="connsiteY27" fmla="*/ 15966 h 187506"/>
              <a:gd name="connsiteX28" fmla="*/ 351238 w 662003"/>
              <a:gd name="connsiteY28" fmla="*/ 35379 h 187506"/>
              <a:gd name="connsiteX29" fmla="*/ 331049 w 662003"/>
              <a:gd name="connsiteY29" fmla="*/ 54791 h 187506"/>
              <a:gd name="connsiteX30" fmla="*/ 478130 w 662003"/>
              <a:gd name="connsiteY30" fmla="*/ 0 h 187506"/>
              <a:gd name="connsiteX31" fmla="*/ 441336 w 662003"/>
              <a:gd name="connsiteY31" fmla="*/ 35379 h 187506"/>
              <a:gd name="connsiteX32" fmla="*/ 478130 w 662003"/>
              <a:gd name="connsiteY32" fmla="*/ 70757 h 187506"/>
              <a:gd name="connsiteX33" fmla="*/ 514923 w 662003"/>
              <a:gd name="connsiteY33" fmla="*/ 35379 h 187506"/>
              <a:gd name="connsiteX34" fmla="*/ 478130 w 662003"/>
              <a:gd name="connsiteY34" fmla="*/ 0 h 187506"/>
              <a:gd name="connsiteX35" fmla="*/ 478130 w 662003"/>
              <a:gd name="connsiteY35" fmla="*/ 54791 h 187506"/>
              <a:gd name="connsiteX36" fmla="*/ 457940 w 662003"/>
              <a:gd name="connsiteY36" fmla="*/ 35379 h 187506"/>
              <a:gd name="connsiteX37" fmla="*/ 478130 w 662003"/>
              <a:gd name="connsiteY37" fmla="*/ 15966 h 187506"/>
              <a:gd name="connsiteX38" fmla="*/ 498319 w 662003"/>
              <a:gd name="connsiteY38" fmla="*/ 35379 h 187506"/>
              <a:gd name="connsiteX39" fmla="*/ 478130 w 662003"/>
              <a:gd name="connsiteY39" fmla="*/ 54791 h 187506"/>
              <a:gd name="connsiteX40" fmla="*/ 625210 w 662003"/>
              <a:gd name="connsiteY40" fmla="*/ 70757 h 187506"/>
              <a:gd name="connsiteX41" fmla="*/ 662004 w 662003"/>
              <a:gd name="connsiteY41" fmla="*/ 35379 h 187506"/>
              <a:gd name="connsiteX42" fmla="*/ 625210 w 662003"/>
              <a:gd name="connsiteY42" fmla="*/ 0 h 187506"/>
              <a:gd name="connsiteX43" fmla="*/ 588416 w 662003"/>
              <a:gd name="connsiteY43" fmla="*/ 35379 h 187506"/>
              <a:gd name="connsiteX44" fmla="*/ 625210 w 662003"/>
              <a:gd name="connsiteY44" fmla="*/ 70757 h 187506"/>
              <a:gd name="connsiteX45" fmla="*/ 625210 w 662003"/>
              <a:gd name="connsiteY45" fmla="*/ 15966 h 187506"/>
              <a:gd name="connsiteX46" fmla="*/ 645400 w 662003"/>
              <a:gd name="connsiteY46" fmla="*/ 35379 h 187506"/>
              <a:gd name="connsiteX47" fmla="*/ 625210 w 662003"/>
              <a:gd name="connsiteY47" fmla="*/ 54791 h 187506"/>
              <a:gd name="connsiteX48" fmla="*/ 605021 w 662003"/>
              <a:gd name="connsiteY48" fmla="*/ 35379 h 187506"/>
              <a:gd name="connsiteX49" fmla="*/ 625210 w 662003"/>
              <a:gd name="connsiteY49" fmla="*/ 15966 h 187506"/>
              <a:gd name="connsiteX50" fmla="*/ 36794 w 662003"/>
              <a:gd name="connsiteY50" fmla="*/ 116749 h 187506"/>
              <a:gd name="connsiteX51" fmla="*/ 0 w 662003"/>
              <a:gd name="connsiteY51" fmla="*/ 152128 h 187506"/>
              <a:gd name="connsiteX52" fmla="*/ 36794 w 662003"/>
              <a:gd name="connsiteY52" fmla="*/ 187506 h 187506"/>
              <a:gd name="connsiteX53" fmla="*/ 73587 w 662003"/>
              <a:gd name="connsiteY53" fmla="*/ 152128 h 187506"/>
              <a:gd name="connsiteX54" fmla="*/ 36794 w 662003"/>
              <a:gd name="connsiteY54" fmla="*/ 116749 h 187506"/>
              <a:gd name="connsiteX55" fmla="*/ 36794 w 662003"/>
              <a:gd name="connsiteY55" fmla="*/ 171541 h 187506"/>
              <a:gd name="connsiteX56" fmla="*/ 16604 w 662003"/>
              <a:gd name="connsiteY56" fmla="*/ 152128 h 187506"/>
              <a:gd name="connsiteX57" fmla="*/ 36794 w 662003"/>
              <a:gd name="connsiteY57" fmla="*/ 132715 h 187506"/>
              <a:gd name="connsiteX58" fmla="*/ 56983 w 662003"/>
              <a:gd name="connsiteY58" fmla="*/ 152128 h 187506"/>
              <a:gd name="connsiteX59" fmla="*/ 36794 w 662003"/>
              <a:gd name="connsiteY59" fmla="*/ 171541 h 187506"/>
              <a:gd name="connsiteX60" fmla="*/ 183874 w 662003"/>
              <a:gd name="connsiteY60" fmla="*/ 116749 h 187506"/>
              <a:gd name="connsiteX61" fmla="*/ 147081 w 662003"/>
              <a:gd name="connsiteY61" fmla="*/ 152128 h 187506"/>
              <a:gd name="connsiteX62" fmla="*/ 183874 w 662003"/>
              <a:gd name="connsiteY62" fmla="*/ 187506 h 187506"/>
              <a:gd name="connsiteX63" fmla="*/ 220668 w 662003"/>
              <a:gd name="connsiteY63" fmla="*/ 152128 h 187506"/>
              <a:gd name="connsiteX64" fmla="*/ 183874 w 662003"/>
              <a:gd name="connsiteY64" fmla="*/ 116749 h 187506"/>
              <a:gd name="connsiteX65" fmla="*/ 183874 w 662003"/>
              <a:gd name="connsiteY65" fmla="*/ 171541 h 187506"/>
              <a:gd name="connsiteX66" fmla="*/ 163685 w 662003"/>
              <a:gd name="connsiteY66" fmla="*/ 152128 h 187506"/>
              <a:gd name="connsiteX67" fmla="*/ 183874 w 662003"/>
              <a:gd name="connsiteY67" fmla="*/ 132715 h 187506"/>
              <a:gd name="connsiteX68" fmla="*/ 204064 w 662003"/>
              <a:gd name="connsiteY68" fmla="*/ 152128 h 187506"/>
              <a:gd name="connsiteX69" fmla="*/ 183874 w 662003"/>
              <a:gd name="connsiteY69" fmla="*/ 171541 h 187506"/>
              <a:gd name="connsiteX70" fmla="*/ 330955 w 662003"/>
              <a:gd name="connsiteY70" fmla="*/ 116749 h 187506"/>
              <a:gd name="connsiteX71" fmla="*/ 294161 w 662003"/>
              <a:gd name="connsiteY71" fmla="*/ 152128 h 187506"/>
              <a:gd name="connsiteX72" fmla="*/ 330955 w 662003"/>
              <a:gd name="connsiteY72" fmla="*/ 187506 h 187506"/>
              <a:gd name="connsiteX73" fmla="*/ 367748 w 662003"/>
              <a:gd name="connsiteY73" fmla="*/ 152128 h 187506"/>
              <a:gd name="connsiteX74" fmla="*/ 330955 w 662003"/>
              <a:gd name="connsiteY74" fmla="*/ 116749 h 187506"/>
              <a:gd name="connsiteX75" fmla="*/ 330955 w 662003"/>
              <a:gd name="connsiteY75" fmla="*/ 171541 h 187506"/>
              <a:gd name="connsiteX76" fmla="*/ 310765 w 662003"/>
              <a:gd name="connsiteY76" fmla="*/ 152128 h 187506"/>
              <a:gd name="connsiteX77" fmla="*/ 330955 w 662003"/>
              <a:gd name="connsiteY77" fmla="*/ 132715 h 187506"/>
              <a:gd name="connsiteX78" fmla="*/ 351144 w 662003"/>
              <a:gd name="connsiteY78" fmla="*/ 152128 h 187506"/>
              <a:gd name="connsiteX79" fmla="*/ 330955 w 662003"/>
              <a:gd name="connsiteY79" fmla="*/ 171541 h 187506"/>
              <a:gd name="connsiteX80" fmla="*/ 478035 w 662003"/>
              <a:gd name="connsiteY80" fmla="*/ 116749 h 187506"/>
              <a:gd name="connsiteX81" fmla="*/ 441242 w 662003"/>
              <a:gd name="connsiteY81" fmla="*/ 152128 h 187506"/>
              <a:gd name="connsiteX82" fmla="*/ 478035 w 662003"/>
              <a:gd name="connsiteY82" fmla="*/ 187506 h 187506"/>
              <a:gd name="connsiteX83" fmla="*/ 514829 w 662003"/>
              <a:gd name="connsiteY83" fmla="*/ 152128 h 187506"/>
              <a:gd name="connsiteX84" fmla="*/ 478035 w 662003"/>
              <a:gd name="connsiteY84" fmla="*/ 116749 h 187506"/>
              <a:gd name="connsiteX85" fmla="*/ 478035 w 662003"/>
              <a:gd name="connsiteY85" fmla="*/ 171541 h 187506"/>
              <a:gd name="connsiteX86" fmla="*/ 457846 w 662003"/>
              <a:gd name="connsiteY86" fmla="*/ 152128 h 187506"/>
              <a:gd name="connsiteX87" fmla="*/ 478035 w 662003"/>
              <a:gd name="connsiteY87" fmla="*/ 132715 h 187506"/>
              <a:gd name="connsiteX88" fmla="*/ 498225 w 662003"/>
              <a:gd name="connsiteY88" fmla="*/ 152128 h 187506"/>
              <a:gd name="connsiteX89" fmla="*/ 478035 w 662003"/>
              <a:gd name="connsiteY89" fmla="*/ 171541 h 187506"/>
              <a:gd name="connsiteX90" fmla="*/ 625116 w 662003"/>
              <a:gd name="connsiteY90" fmla="*/ 116749 h 187506"/>
              <a:gd name="connsiteX91" fmla="*/ 588322 w 662003"/>
              <a:gd name="connsiteY91" fmla="*/ 152128 h 187506"/>
              <a:gd name="connsiteX92" fmla="*/ 625116 w 662003"/>
              <a:gd name="connsiteY92" fmla="*/ 187506 h 187506"/>
              <a:gd name="connsiteX93" fmla="*/ 661910 w 662003"/>
              <a:gd name="connsiteY93" fmla="*/ 152128 h 187506"/>
              <a:gd name="connsiteX94" fmla="*/ 625116 w 662003"/>
              <a:gd name="connsiteY94" fmla="*/ 116749 h 187506"/>
              <a:gd name="connsiteX95" fmla="*/ 625116 w 662003"/>
              <a:gd name="connsiteY95" fmla="*/ 171541 h 187506"/>
              <a:gd name="connsiteX96" fmla="*/ 604926 w 662003"/>
              <a:gd name="connsiteY96" fmla="*/ 152128 h 187506"/>
              <a:gd name="connsiteX97" fmla="*/ 625116 w 662003"/>
              <a:gd name="connsiteY97" fmla="*/ 132715 h 187506"/>
              <a:gd name="connsiteX98" fmla="*/ 645305 w 662003"/>
              <a:gd name="connsiteY98" fmla="*/ 152128 h 187506"/>
              <a:gd name="connsiteX99" fmla="*/ 625116 w 662003"/>
              <a:gd name="connsiteY99" fmla="*/ 171541 h 18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662003" h="187506">
                <a:moveTo>
                  <a:pt x="36794" y="0"/>
                </a:moveTo>
                <a:cubicBezTo>
                  <a:pt x="16510" y="0"/>
                  <a:pt x="0" y="15875"/>
                  <a:pt x="0" y="35379"/>
                </a:cubicBezTo>
                <a:cubicBezTo>
                  <a:pt x="0" y="54882"/>
                  <a:pt x="16510" y="70757"/>
                  <a:pt x="36794" y="70757"/>
                </a:cubicBezTo>
                <a:cubicBezTo>
                  <a:pt x="57077" y="70757"/>
                  <a:pt x="73587" y="54882"/>
                  <a:pt x="73587" y="35379"/>
                </a:cubicBezTo>
                <a:cubicBezTo>
                  <a:pt x="73587" y="15875"/>
                  <a:pt x="57077" y="0"/>
                  <a:pt x="36794" y="0"/>
                </a:cubicBezTo>
                <a:close/>
                <a:moveTo>
                  <a:pt x="36794" y="54791"/>
                </a:moveTo>
                <a:cubicBezTo>
                  <a:pt x="25661" y="54791"/>
                  <a:pt x="16604" y="46083"/>
                  <a:pt x="16604" y="35379"/>
                </a:cubicBezTo>
                <a:cubicBezTo>
                  <a:pt x="16604" y="24674"/>
                  <a:pt x="25661" y="15966"/>
                  <a:pt x="36794" y="15966"/>
                </a:cubicBezTo>
                <a:cubicBezTo>
                  <a:pt x="47926" y="15966"/>
                  <a:pt x="56983" y="24674"/>
                  <a:pt x="56983" y="35379"/>
                </a:cubicBezTo>
                <a:cubicBezTo>
                  <a:pt x="56983" y="46083"/>
                  <a:pt x="47926" y="54791"/>
                  <a:pt x="36794" y="54791"/>
                </a:cubicBezTo>
                <a:close/>
                <a:moveTo>
                  <a:pt x="183874" y="0"/>
                </a:moveTo>
                <a:cubicBezTo>
                  <a:pt x="163591" y="0"/>
                  <a:pt x="147081" y="15875"/>
                  <a:pt x="147081" y="35379"/>
                </a:cubicBezTo>
                <a:cubicBezTo>
                  <a:pt x="147081" y="54882"/>
                  <a:pt x="163591" y="70757"/>
                  <a:pt x="183874" y="70757"/>
                </a:cubicBezTo>
                <a:cubicBezTo>
                  <a:pt x="204158" y="70757"/>
                  <a:pt x="220668" y="54882"/>
                  <a:pt x="220668" y="35379"/>
                </a:cubicBezTo>
                <a:cubicBezTo>
                  <a:pt x="220668" y="15875"/>
                  <a:pt x="204158" y="0"/>
                  <a:pt x="183874" y="0"/>
                </a:cubicBezTo>
                <a:close/>
                <a:moveTo>
                  <a:pt x="183874" y="54791"/>
                </a:moveTo>
                <a:cubicBezTo>
                  <a:pt x="172742" y="54791"/>
                  <a:pt x="163685" y="46083"/>
                  <a:pt x="163685" y="35379"/>
                </a:cubicBezTo>
                <a:cubicBezTo>
                  <a:pt x="163685" y="24674"/>
                  <a:pt x="172742" y="15966"/>
                  <a:pt x="183874" y="15966"/>
                </a:cubicBezTo>
                <a:cubicBezTo>
                  <a:pt x="195007" y="15966"/>
                  <a:pt x="204064" y="24674"/>
                  <a:pt x="204064" y="35379"/>
                </a:cubicBezTo>
                <a:cubicBezTo>
                  <a:pt x="204064" y="46083"/>
                  <a:pt x="195007" y="54791"/>
                  <a:pt x="183874" y="54791"/>
                </a:cubicBezTo>
                <a:close/>
                <a:moveTo>
                  <a:pt x="331049" y="0"/>
                </a:moveTo>
                <a:cubicBezTo>
                  <a:pt x="310765" y="0"/>
                  <a:pt x="294255" y="15875"/>
                  <a:pt x="294255" y="35379"/>
                </a:cubicBezTo>
                <a:cubicBezTo>
                  <a:pt x="294255" y="54882"/>
                  <a:pt x="310765" y="70757"/>
                  <a:pt x="331049" y="70757"/>
                </a:cubicBezTo>
                <a:cubicBezTo>
                  <a:pt x="351333" y="70757"/>
                  <a:pt x="367843" y="54882"/>
                  <a:pt x="367843" y="35379"/>
                </a:cubicBezTo>
                <a:cubicBezTo>
                  <a:pt x="367843" y="15875"/>
                  <a:pt x="351333" y="0"/>
                  <a:pt x="331049" y="0"/>
                </a:cubicBezTo>
                <a:close/>
                <a:moveTo>
                  <a:pt x="331049" y="54791"/>
                </a:moveTo>
                <a:cubicBezTo>
                  <a:pt x="319917" y="54791"/>
                  <a:pt x="310860" y="46083"/>
                  <a:pt x="310860" y="35379"/>
                </a:cubicBezTo>
                <a:cubicBezTo>
                  <a:pt x="310860" y="24674"/>
                  <a:pt x="319917" y="15966"/>
                  <a:pt x="331049" y="15966"/>
                </a:cubicBezTo>
                <a:cubicBezTo>
                  <a:pt x="342182" y="15966"/>
                  <a:pt x="351238" y="24674"/>
                  <a:pt x="351238" y="35379"/>
                </a:cubicBezTo>
                <a:cubicBezTo>
                  <a:pt x="351238" y="46083"/>
                  <a:pt x="342182" y="54791"/>
                  <a:pt x="331049" y="54791"/>
                </a:cubicBezTo>
                <a:close/>
                <a:moveTo>
                  <a:pt x="478130" y="0"/>
                </a:moveTo>
                <a:cubicBezTo>
                  <a:pt x="457846" y="0"/>
                  <a:pt x="441336" y="15875"/>
                  <a:pt x="441336" y="35379"/>
                </a:cubicBezTo>
                <a:cubicBezTo>
                  <a:pt x="441336" y="54882"/>
                  <a:pt x="457846" y="70757"/>
                  <a:pt x="478130" y="70757"/>
                </a:cubicBezTo>
                <a:cubicBezTo>
                  <a:pt x="498413" y="70757"/>
                  <a:pt x="514923" y="54882"/>
                  <a:pt x="514923" y="35379"/>
                </a:cubicBezTo>
                <a:cubicBezTo>
                  <a:pt x="514923" y="15875"/>
                  <a:pt x="498413" y="0"/>
                  <a:pt x="478130" y="0"/>
                </a:cubicBezTo>
                <a:close/>
                <a:moveTo>
                  <a:pt x="478130" y="54791"/>
                </a:moveTo>
                <a:cubicBezTo>
                  <a:pt x="466997" y="54791"/>
                  <a:pt x="457940" y="46083"/>
                  <a:pt x="457940" y="35379"/>
                </a:cubicBezTo>
                <a:cubicBezTo>
                  <a:pt x="457940" y="24674"/>
                  <a:pt x="466997" y="15966"/>
                  <a:pt x="478130" y="15966"/>
                </a:cubicBezTo>
                <a:cubicBezTo>
                  <a:pt x="489262" y="15966"/>
                  <a:pt x="498319" y="24674"/>
                  <a:pt x="498319" y="35379"/>
                </a:cubicBezTo>
                <a:cubicBezTo>
                  <a:pt x="498319" y="46083"/>
                  <a:pt x="489262" y="54791"/>
                  <a:pt x="478130" y="54791"/>
                </a:cubicBezTo>
                <a:close/>
                <a:moveTo>
                  <a:pt x="625210" y="70757"/>
                </a:moveTo>
                <a:cubicBezTo>
                  <a:pt x="645494" y="70757"/>
                  <a:pt x="662004" y="54882"/>
                  <a:pt x="662004" y="35379"/>
                </a:cubicBezTo>
                <a:cubicBezTo>
                  <a:pt x="662004" y="15875"/>
                  <a:pt x="645494" y="0"/>
                  <a:pt x="625210" y="0"/>
                </a:cubicBezTo>
                <a:cubicBezTo>
                  <a:pt x="604926" y="0"/>
                  <a:pt x="588416" y="15875"/>
                  <a:pt x="588416" y="35379"/>
                </a:cubicBezTo>
                <a:cubicBezTo>
                  <a:pt x="588416" y="54882"/>
                  <a:pt x="604926" y="70757"/>
                  <a:pt x="625210" y="70757"/>
                </a:cubicBezTo>
                <a:close/>
                <a:moveTo>
                  <a:pt x="625210" y="15966"/>
                </a:moveTo>
                <a:cubicBezTo>
                  <a:pt x="636343" y="15966"/>
                  <a:pt x="645400" y="24674"/>
                  <a:pt x="645400" y="35379"/>
                </a:cubicBezTo>
                <a:cubicBezTo>
                  <a:pt x="645400" y="46083"/>
                  <a:pt x="636343" y="54791"/>
                  <a:pt x="625210" y="54791"/>
                </a:cubicBezTo>
                <a:cubicBezTo>
                  <a:pt x="614078" y="54791"/>
                  <a:pt x="605021" y="46083"/>
                  <a:pt x="605021" y="35379"/>
                </a:cubicBezTo>
                <a:cubicBezTo>
                  <a:pt x="605021" y="24674"/>
                  <a:pt x="614078" y="15966"/>
                  <a:pt x="625210" y="15966"/>
                </a:cubicBezTo>
                <a:close/>
                <a:moveTo>
                  <a:pt x="36794" y="116749"/>
                </a:moveTo>
                <a:cubicBezTo>
                  <a:pt x="16510" y="116749"/>
                  <a:pt x="0" y="132624"/>
                  <a:pt x="0" y="152128"/>
                </a:cubicBezTo>
                <a:cubicBezTo>
                  <a:pt x="0" y="171631"/>
                  <a:pt x="16510" y="187506"/>
                  <a:pt x="36794" y="187506"/>
                </a:cubicBezTo>
                <a:cubicBezTo>
                  <a:pt x="57077" y="187506"/>
                  <a:pt x="73587" y="171631"/>
                  <a:pt x="73587" y="152128"/>
                </a:cubicBezTo>
                <a:cubicBezTo>
                  <a:pt x="73587" y="132624"/>
                  <a:pt x="57077" y="116749"/>
                  <a:pt x="36794" y="116749"/>
                </a:cubicBezTo>
                <a:close/>
                <a:moveTo>
                  <a:pt x="36794" y="171541"/>
                </a:moveTo>
                <a:cubicBezTo>
                  <a:pt x="25661" y="171541"/>
                  <a:pt x="16604" y="162832"/>
                  <a:pt x="16604" y="152128"/>
                </a:cubicBezTo>
                <a:cubicBezTo>
                  <a:pt x="16604" y="141424"/>
                  <a:pt x="25661" y="132715"/>
                  <a:pt x="36794" y="132715"/>
                </a:cubicBezTo>
                <a:cubicBezTo>
                  <a:pt x="47926" y="132715"/>
                  <a:pt x="56983" y="141424"/>
                  <a:pt x="56983" y="152128"/>
                </a:cubicBezTo>
                <a:cubicBezTo>
                  <a:pt x="56983" y="162832"/>
                  <a:pt x="47926" y="171541"/>
                  <a:pt x="36794" y="171541"/>
                </a:cubicBezTo>
                <a:close/>
                <a:moveTo>
                  <a:pt x="183874" y="116749"/>
                </a:moveTo>
                <a:cubicBezTo>
                  <a:pt x="163591" y="116749"/>
                  <a:pt x="147081" y="132624"/>
                  <a:pt x="147081" y="152128"/>
                </a:cubicBezTo>
                <a:cubicBezTo>
                  <a:pt x="147081" y="171631"/>
                  <a:pt x="163591" y="187506"/>
                  <a:pt x="183874" y="187506"/>
                </a:cubicBezTo>
                <a:cubicBezTo>
                  <a:pt x="204158" y="187506"/>
                  <a:pt x="220668" y="171631"/>
                  <a:pt x="220668" y="152128"/>
                </a:cubicBezTo>
                <a:cubicBezTo>
                  <a:pt x="220668" y="132624"/>
                  <a:pt x="204158" y="116749"/>
                  <a:pt x="183874" y="116749"/>
                </a:cubicBezTo>
                <a:close/>
                <a:moveTo>
                  <a:pt x="183874" y="171541"/>
                </a:moveTo>
                <a:cubicBezTo>
                  <a:pt x="172742" y="171541"/>
                  <a:pt x="163685" y="162832"/>
                  <a:pt x="163685" y="152128"/>
                </a:cubicBezTo>
                <a:cubicBezTo>
                  <a:pt x="163685" y="141424"/>
                  <a:pt x="172742" y="132715"/>
                  <a:pt x="183874" y="132715"/>
                </a:cubicBezTo>
                <a:cubicBezTo>
                  <a:pt x="195007" y="132715"/>
                  <a:pt x="204064" y="141424"/>
                  <a:pt x="204064" y="152128"/>
                </a:cubicBezTo>
                <a:cubicBezTo>
                  <a:pt x="204064" y="162832"/>
                  <a:pt x="195007" y="171541"/>
                  <a:pt x="183874" y="171541"/>
                </a:cubicBezTo>
                <a:close/>
                <a:moveTo>
                  <a:pt x="330955" y="116749"/>
                </a:moveTo>
                <a:cubicBezTo>
                  <a:pt x="310671" y="116749"/>
                  <a:pt x="294161" y="132624"/>
                  <a:pt x="294161" y="152128"/>
                </a:cubicBezTo>
                <a:cubicBezTo>
                  <a:pt x="294161" y="171631"/>
                  <a:pt x="310671" y="187506"/>
                  <a:pt x="330955" y="187506"/>
                </a:cubicBezTo>
                <a:cubicBezTo>
                  <a:pt x="351238" y="187506"/>
                  <a:pt x="367748" y="171631"/>
                  <a:pt x="367748" y="152128"/>
                </a:cubicBezTo>
                <a:cubicBezTo>
                  <a:pt x="367748" y="132624"/>
                  <a:pt x="351238" y="116749"/>
                  <a:pt x="330955" y="116749"/>
                </a:cubicBezTo>
                <a:close/>
                <a:moveTo>
                  <a:pt x="330955" y="171541"/>
                </a:moveTo>
                <a:cubicBezTo>
                  <a:pt x="319822" y="171541"/>
                  <a:pt x="310765" y="162832"/>
                  <a:pt x="310765" y="152128"/>
                </a:cubicBezTo>
                <a:cubicBezTo>
                  <a:pt x="310765" y="141424"/>
                  <a:pt x="319822" y="132715"/>
                  <a:pt x="330955" y="132715"/>
                </a:cubicBezTo>
                <a:cubicBezTo>
                  <a:pt x="342087" y="132715"/>
                  <a:pt x="351144" y="141424"/>
                  <a:pt x="351144" y="152128"/>
                </a:cubicBezTo>
                <a:cubicBezTo>
                  <a:pt x="351144" y="162832"/>
                  <a:pt x="342087" y="171541"/>
                  <a:pt x="330955" y="171541"/>
                </a:cubicBezTo>
                <a:close/>
                <a:moveTo>
                  <a:pt x="478035" y="116749"/>
                </a:moveTo>
                <a:cubicBezTo>
                  <a:pt x="457752" y="116749"/>
                  <a:pt x="441242" y="132624"/>
                  <a:pt x="441242" y="152128"/>
                </a:cubicBezTo>
                <a:cubicBezTo>
                  <a:pt x="441242" y="171631"/>
                  <a:pt x="457752" y="187506"/>
                  <a:pt x="478035" y="187506"/>
                </a:cubicBezTo>
                <a:cubicBezTo>
                  <a:pt x="498319" y="187506"/>
                  <a:pt x="514829" y="171631"/>
                  <a:pt x="514829" y="152128"/>
                </a:cubicBezTo>
                <a:cubicBezTo>
                  <a:pt x="514829" y="132624"/>
                  <a:pt x="498319" y="116749"/>
                  <a:pt x="478035" y="116749"/>
                </a:cubicBezTo>
                <a:close/>
                <a:moveTo>
                  <a:pt x="478035" y="171541"/>
                </a:moveTo>
                <a:cubicBezTo>
                  <a:pt x="466903" y="171541"/>
                  <a:pt x="457846" y="162832"/>
                  <a:pt x="457846" y="152128"/>
                </a:cubicBezTo>
                <a:cubicBezTo>
                  <a:pt x="457846" y="141424"/>
                  <a:pt x="466903" y="132715"/>
                  <a:pt x="478035" y="132715"/>
                </a:cubicBezTo>
                <a:cubicBezTo>
                  <a:pt x="489168" y="132715"/>
                  <a:pt x="498225" y="141424"/>
                  <a:pt x="498225" y="152128"/>
                </a:cubicBezTo>
                <a:cubicBezTo>
                  <a:pt x="498225" y="162832"/>
                  <a:pt x="489168" y="171541"/>
                  <a:pt x="478035" y="171541"/>
                </a:cubicBezTo>
                <a:close/>
                <a:moveTo>
                  <a:pt x="625116" y="116749"/>
                </a:moveTo>
                <a:cubicBezTo>
                  <a:pt x="604832" y="116749"/>
                  <a:pt x="588322" y="132624"/>
                  <a:pt x="588322" y="152128"/>
                </a:cubicBezTo>
                <a:cubicBezTo>
                  <a:pt x="588322" y="171631"/>
                  <a:pt x="604832" y="187506"/>
                  <a:pt x="625116" y="187506"/>
                </a:cubicBezTo>
                <a:cubicBezTo>
                  <a:pt x="645400" y="187506"/>
                  <a:pt x="661910" y="171631"/>
                  <a:pt x="661910" y="152128"/>
                </a:cubicBezTo>
                <a:cubicBezTo>
                  <a:pt x="661910" y="132624"/>
                  <a:pt x="645400" y="116749"/>
                  <a:pt x="625116" y="116749"/>
                </a:cubicBezTo>
                <a:close/>
                <a:moveTo>
                  <a:pt x="625116" y="171541"/>
                </a:moveTo>
                <a:cubicBezTo>
                  <a:pt x="613983" y="171541"/>
                  <a:pt x="604926" y="162832"/>
                  <a:pt x="604926" y="152128"/>
                </a:cubicBezTo>
                <a:cubicBezTo>
                  <a:pt x="604926" y="141424"/>
                  <a:pt x="613983" y="132715"/>
                  <a:pt x="625116" y="132715"/>
                </a:cubicBezTo>
                <a:cubicBezTo>
                  <a:pt x="636248" y="132715"/>
                  <a:pt x="645305" y="141424"/>
                  <a:pt x="645305" y="152128"/>
                </a:cubicBezTo>
                <a:cubicBezTo>
                  <a:pt x="645305" y="162832"/>
                  <a:pt x="636248" y="171541"/>
                  <a:pt x="625116" y="171541"/>
                </a:cubicBezTo>
                <a:close/>
              </a:path>
            </a:pathLst>
          </a:custGeom>
          <a:solidFill>
            <a:schemeClr val="accent1"/>
          </a:solidFill>
          <a:ln w="9389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+mn-lt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F98F7ED-927D-B143-E2B0-73A0467BAA11}"/>
              </a:ext>
            </a:extLst>
          </p:cNvPr>
          <p:cNvCxnSpPr>
            <a:cxnSpLocks/>
          </p:cNvCxnSpPr>
          <p:nvPr/>
        </p:nvCxnSpPr>
        <p:spPr>
          <a:xfrm>
            <a:off x="1866280" y="4043270"/>
            <a:ext cx="2235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5">
            <a:extLst>
              <a:ext uri="{FF2B5EF4-FFF2-40B4-BE49-F238E27FC236}">
                <a16:creationId xmlns:a16="http://schemas.microsoft.com/office/drawing/2014/main" id="{16A4A67D-9D72-F34C-7757-96F05EFBD993}"/>
              </a:ext>
            </a:extLst>
          </p:cNvPr>
          <p:cNvSpPr txBox="1"/>
          <p:nvPr/>
        </p:nvSpPr>
        <p:spPr>
          <a:xfrm>
            <a:off x="488888" y="2864036"/>
            <a:ext cx="321982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“I debiti sono la schiavitù degli uomini liberi.”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 </a:t>
            </a:r>
          </a:p>
          <a:p>
            <a:pPr algn="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bg1">
                    <a:lumMod val="50000"/>
                  </a:schemeClr>
                </a:solidFill>
                <a:latin typeface="Figtree" pitchFamily="2" charset="0"/>
              </a:rPr>
              <a:t>-Publilio Siro-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6A96466E-5272-4F21-0756-4B4FAD504B1A}"/>
              </a:ext>
            </a:extLst>
          </p:cNvPr>
          <p:cNvGrpSpPr/>
          <p:nvPr/>
        </p:nvGrpSpPr>
        <p:grpSpPr>
          <a:xfrm>
            <a:off x="236916" y="795864"/>
            <a:ext cx="3396655" cy="630418"/>
            <a:chOff x="2859714" y="3462153"/>
            <a:chExt cx="5458684" cy="1013130"/>
          </a:xfrm>
        </p:grpSpPr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9F2A526A-D73C-6AED-1384-99494AA865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14347" r="14036"/>
            <a:stretch/>
          </p:blipFill>
          <p:spPr>
            <a:xfrm>
              <a:off x="2859714" y="3462153"/>
              <a:ext cx="2303722" cy="1013130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DFE37A56-A6DB-FC58-177C-112E654ACD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17488" y="3544459"/>
              <a:ext cx="2900910" cy="848517"/>
            </a:xfrm>
            <a:prstGeom prst="rect">
              <a:avLst/>
            </a:prstGeom>
          </p:spPr>
        </p:pic>
      </p:grpSp>
      <p:sp>
        <p:nvSpPr>
          <p:cNvPr id="13" name="TextBox 15">
            <a:extLst>
              <a:ext uri="{FF2B5EF4-FFF2-40B4-BE49-F238E27FC236}">
                <a16:creationId xmlns:a16="http://schemas.microsoft.com/office/drawing/2014/main" id="{83725C93-6F0A-CC0E-B5B8-E1BB804F844B}"/>
              </a:ext>
            </a:extLst>
          </p:cNvPr>
          <p:cNvSpPr txBox="1"/>
          <p:nvPr/>
        </p:nvSpPr>
        <p:spPr>
          <a:xfrm>
            <a:off x="412807" y="187445"/>
            <a:ext cx="714683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dirty="0">
                <a:latin typeface="Figtree" pitchFamily="2" charset="0"/>
              </a:rPr>
              <a:t>Incontro 9 gennaio 2025 – intervento Carlo </a:t>
            </a:r>
            <a:r>
              <a:rPr lang="it-IT" sz="800" dirty="0" err="1">
                <a:latin typeface="Figtree" pitchFamily="2" charset="0"/>
              </a:rPr>
              <a:t>Scalvedi</a:t>
            </a:r>
            <a:r>
              <a:rPr lang="it-IT" sz="800" dirty="0">
                <a:latin typeface="Figtree" pitchFamily="2" charset="0"/>
              </a:rPr>
              <a:t> Referente OCC Bergamo</a:t>
            </a:r>
            <a:endParaRPr lang="id-ID" sz="800" dirty="0">
              <a:latin typeface="Figtree" pitchFamily="2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E5AF3689-381E-4B58-8C75-D796FD0AB8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678350" y="847078"/>
            <a:ext cx="920770" cy="52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11844"/>
      </p:ext>
    </p:extLst>
  </p:cSld>
  <p:clrMapOvr>
    <a:masterClrMapping/>
  </p:clrMapOvr>
</p:sld>
</file>

<file path=ppt/theme/theme1.xml><?xml version="1.0" encoding="utf-8"?>
<a:theme xmlns:a="http://schemas.openxmlformats.org/drawingml/2006/main" name="Educatio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ducation">
      <a:majorFont>
        <a:latin typeface="Plus Jakarta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ation" id="{F800EAD7-5264-4FC1-AE37-E1FE5119817E}" vid="{842AE651-1CA0-47CF-AD5E-8D7CAB0AD2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</Template>
  <TotalTime>912</TotalTime>
  <Words>386</Words>
  <Application>Microsoft Office PowerPoint</Application>
  <PresentationFormat>Presentazione su schermo (16:9)</PresentationFormat>
  <Paragraphs>42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Figtree</vt:lpstr>
      <vt:lpstr>Open Sans</vt:lpstr>
      <vt:lpstr>Plus Jakarta Sans</vt:lpstr>
      <vt:lpstr>Education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Pathfinder</dc:creator>
  <cp:lastModifiedBy>Brembilla Livia</cp:lastModifiedBy>
  <cp:revision>97</cp:revision>
  <dcterms:created xsi:type="dcterms:W3CDTF">2023-10-20T03:43:41Z</dcterms:created>
  <dcterms:modified xsi:type="dcterms:W3CDTF">2025-01-10T11:59:15Z</dcterms:modified>
</cp:coreProperties>
</file>