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ixWJDXI2MqqEL+MXxHTPsycVue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05d1f97f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05d1f97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d05d1f97f8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d05d1f97f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d05d1f97f8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d05d1f97f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05d1f97f8_0_0"/>
          <p:cNvSpPr txBox="1"/>
          <p:nvPr>
            <p:ph type="ctrTitle"/>
          </p:nvPr>
        </p:nvSpPr>
        <p:spPr>
          <a:xfrm>
            <a:off x="593750" y="657575"/>
            <a:ext cx="7772400" cy="147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Poveri Ma Cittadini </a:t>
            </a:r>
            <a:endParaRPr/>
          </a:p>
        </p:txBody>
      </p:sp>
      <p:sp>
        <p:nvSpPr>
          <p:cNvPr id="85" name="Google Shape;85;gd05d1f97f8_0_0"/>
          <p:cNvSpPr txBox="1"/>
          <p:nvPr>
            <p:ph idx="1" type="subTitle"/>
          </p:nvPr>
        </p:nvSpPr>
        <p:spPr>
          <a:xfrm>
            <a:off x="1448300" y="2290600"/>
            <a:ext cx="6529800" cy="3493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it-IT">
                <a:solidFill>
                  <a:srgbClr val="000000"/>
                </a:solidFill>
              </a:rPr>
              <a:t>Lo Sportello Poveri ma cittadini nasce con l’obiettivo di fornire un sostegno qualificato e organizzato per la tutela giuridica e di alcuni dei diritti fondamentali di persone in svantaggio sociale 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d05d1f97f8_0_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Poveri Ma cittadini</a:t>
            </a:r>
            <a:endParaRPr/>
          </a:p>
        </p:txBody>
      </p:sp>
      <p:sp>
        <p:nvSpPr>
          <p:cNvPr id="143" name="Google Shape;143;gd05d1f97f8_0_1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it-IT" sz="6800"/>
              <a:t>Grazie a tutti per la collaborazione futura </a:t>
            </a:r>
            <a:endParaRPr sz="68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683568" y="764704"/>
            <a:ext cx="7772400" cy="13681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POVERI MA CITTADINI 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1327900" y="3886200"/>
            <a:ext cx="1800300" cy="17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  <p:cxnSp>
        <p:nvCxnSpPr>
          <p:cNvPr id="92" name="Google Shape;92;p1"/>
          <p:cNvCxnSpPr/>
          <p:nvPr/>
        </p:nvCxnSpPr>
        <p:spPr>
          <a:xfrm flipH="1">
            <a:off x="2555776" y="2420888"/>
            <a:ext cx="1512168" cy="108012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93" name="Google Shape;93;p1"/>
          <p:cNvCxnSpPr/>
          <p:nvPr/>
        </p:nvCxnSpPr>
        <p:spPr>
          <a:xfrm>
            <a:off x="4572000" y="2420888"/>
            <a:ext cx="1800200" cy="1224136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94" name="Google Shape;94;p1"/>
          <p:cNvSpPr/>
          <p:nvPr/>
        </p:nvSpPr>
        <p:spPr>
          <a:xfrm>
            <a:off x="6156176" y="3861048"/>
            <a:ext cx="1944216" cy="187220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Poveri ma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Cittadini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259632" y="3861048"/>
            <a:ext cx="1944216" cy="18002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Sportello Orientamento del Cittadino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it-IT"/>
              <a:t>Sportello Orientamento del Cittadino </a:t>
            </a:r>
            <a:endParaRPr/>
          </a:p>
        </p:txBody>
      </p:sp>
      <p:sp>
        <p:nvSpPr>
          <p:cNvPr id="101" name="Google Shape;10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t-IT"/>
              <a:t>A seguito della convenzione con ordine degli avvocati è stato aperto uno sportello informativo e di orientamento al cittadino, dove non verranno fatte consulenze ma solo orientamento e informazione.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it-IT"/>
              <a:t>Sportello Orientamento del Cittadino </a:t>
            </a:r>
            <a:endParaRPr/>
          </a:p>
        </p:txBody>
      </p:sp>
      <p:sp>
        <p:nvSpPr>
          <p:cNvPr id="107" name="Google Shape;10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/>
              <a:t>Cosa farà: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36110"/>
              <a:buChar char="–"/>
            </a:pPr>
            <a:r>
              <a:rPr lang="it-IT"/>
              <a:t>indicazioni sui costi e tempi e modalità di accesso al sistema giustizia;</a:t>
            </a:r>
            <a:endParaRPr sz="2400"/>
          </a:p>
          <a:p>
            <a:pPr indent="-285750" lvl="1" marL="742950" rtl="0" algn="l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36110"/>
              <a:buChar char="–"/>
            </a:pPr>
            <a:r>
              <a:rPr lang="it-IT"/>
              <a:t>colloqui di orientamento legale per tutte le materie;</a:t>
            </a:r>
            <a:endParaRPr sz="2400"/>
          </a:p>
          <a:p>
            <a:pPr indent="-285750" lvl="1" marL="742950" rtl="0" algn="l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36110"/>
              <a:buChar char="–"/>
            </a:pPr>
            <a:r>
              <a:rPr lang="it-IT"/>
              <a:t>esame preliminare del caso e orientamento sul percorso legale da intraprendere;</a:t>
            </a:r>
            <a:endParaRPr sz="2400"/>
          </a:p>
          <a:p>
            <a:pPr indent="-285750" lvl="1" marL="742950" rtl="0" algn="l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36110"/>
              <a:buChar char="–"/>
            </a:pPr>
            <a:r>
              <a:rPr lang="it-IT"/>
              <a:t>indicazioni sugli adempimenti necessari per avviare una causa;</a:t>
            </a:r>
            <a:endParaRPr sz="2400"/>
          </a:p>
          <a:p>
            <a:pPr indent="-285750" lvl="1" marL="742950" rtl="0" algn="l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36110"/>
              <a:buChar char="–"/>
            </a:pPr>
            <a:r>
              <a:rPr lang="it-IT"/>
              <a:t>informazione sugli strumenti alternativi alla giustizia ordinaria per la risoluzione delle controversie;</a:t>
            </a:r>
            <a:endParaRPr sz="2400"/>
          </a:p>
          <a:p>
            <a:pPr indent="-285750" lvl="1" marL="742950" rtl="0" algn="l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36110"/>
              <a:buChar char="–"/>
            </a:pPr>
            <a:r>
              <a:rPr lang="it-IT"/>
              <a:t>indicazioni sulla difesa d’ufficio;</a:t>
            </a:r>
            <a:endParaRPr sz="2400"/>
          </a:p>
          <a:p>
            <a:pPr indent="-285750" lvl="1" marL="742950" rtl="0" algn="l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36110"/>
              <a:buChar char="–"/>
            </a:pPr>
            <a:r>
              <a:rPr lang="it-IT"/>
              <a:t>informazioni sul Patrocinio a spese dello Stato;</a:t>
            </a:r>
            <a:endParaRPr sz="2400"/>
          </a:p>
          <a:p>
            <a:pPr indent="-285749" lvl="1" marL="742950" rtl="0" algn="l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16666"/>
              <a:buChar char="–"/>
            </a:pPr>
            <a:r>
              <a:rPr lang="it-IT"/>
              <a:t>informazioni sull’accesso ai servizi del Giudice di Pace;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it-IT"/>
              <a:t>Sportello Orientamento del Cittadino </a:t>
            </a:r>
            <a:endParaRPr/>
          </a:p>
        </p:txBody>
      </p:sp>
      <p:sp>
        <p:nvSpPr>
          <p:cNvPr id="113" name="Google Shape;11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9083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lang="it-IT"/>
              <a:t>Quando : primo e terzo mercoledì al mese dalle 14,30 alle 16,30 </a:t>
            </a:r>
            <a:endParaRPr/>
          </a:p>
          <a:p>
            <a:pPr indent="-29083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lang="it-IT"/>
              <a:t>Dove: In Caritas CPAC  via del Conventino 8</a:t>
            </a:r>
            <a:endParaRPr/>
          </a:p>
          <a:p>
            <a:pPr indent="-29083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lang="it-IT"/>
              <a:t>Chi: tutte le persone </a:t>
            </a:r>
            <a:endParaRPr/>
          </a:p>
          <a:p>
            <a:pPr indent="-29083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lang="it-IT"/>
              <a:t>Come: compilare il google form(vi verrà mandato il link è necessario un account google) , si  verrà successivamente contattati dall’operatore che fisserà un appuntamento presso il centro di primo ascolto diocesano.</a:t>
            </a:r>
            <a:endParaRPr/>
          </a:p>
          <a:p>
            <a:pPr indent="-29083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87500"/>
              <a:buChar char="•"/>
            </a:pPr>
            <a:r>
              <a:rPr lang="it-IT"/>
              <a:t>Chi riceve: Avvocati iscritti all’ordine che </a:t>
            </a:r>
            <a:r>
              <a:rPr lang="it-IT"/>
              <a:t>per codice deontologico</a:t>
            </a:r>
            <a:r>
              <a:rPr lang="it-IT"/>
              <a:t> non potranno poi prendere in carico le persone ascoltate.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Poveri Ma cittadini </a:t>
            </a:r>
            <a:endParaRPr/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it-IT"/>
              <a:t>Resterà come servizio di consulenza per determinate situazioni della grave emarginazione lo sportello poveri ma cittadini. Le persone  potranno arrivare segnalate o dai Centri d’Ascolto territoriali o dai servizi sociali o direttamente dallo Sportello di orientamento del cittadino, sempre tramite il google form.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Poveri Ma cittadini </a:t>
            </a:r>
            <a:endParaRPr/>
          </a:p>
        </p:txBody>
      </p:sp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2766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it-IT"/>
              <a:t>Chi: persone segnalate dai servizi della rete della grave emarginazione e con reddito inferiore ai 18000 euro </a:t>
            </a:r>
            <a:endParaRPr/>
          </a:p>
          <a:p>
            <a:pPr indent="-32766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it-IT"/>
              <a:t>Come: Segnalazione tramite Google Form, filtro fatto da  operatore Caritas con raccolta documenti e valutazione della situazione con consulenza del referente legale dello sportello e successivo invio all’avvocato di riferimento e competente in materia  previo accordi telefonici e via mail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Poveri Ma cittadini </a:t>
            </a:r>
            <a:endParaRPr/>
          </a:p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60810"/>
              <a:buNone/>
            </a:pPr>
            <a:r>
              <a:rPr lang="it-IT"/>
              <a:t>Fasce di interesse da attenzionare: 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Diritti dei senza dimora 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Daspo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Gioco d’azzardo/ sovraindebitamento finanziario  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Prestanome apertura conti correnti/partite iva/ aziende ecc. 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Locazioni e diritto immobiliare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Violenza di genere 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Diritto di famiglia  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Diritti LGBTQI</a:t>
            </a:r>
            <a:endParaRPr/>
          </a:p>
          <a:p>
            <a:pPr indent="-334327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6250"/>
              <a:buChar char="•"/>
            </a:pPr>
            <a:r>
              <a:rPr lang="it-IT"/>
              <a:t>Diritti migranti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d05d1f97f8_0_5"/>
          <p:cNvSpPr txBox="1"/>
          <p:nvPr>
            <p:ph type="title"/>
          </p:nvPr>
        </p:nvSpPr>
        <p:spPr>
          <a:xfrm>
            <a:off x="457200" y="25928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Poveri Ma cittadini </a:t>
            </a:r>
            <a:endParaRPr/>
          </a:p>
        </p:txBody>
      </p:sp>
      <p:sp>
        <p:nvSpPr>
          <p:cNvPr id="137" name="Google Shape;137;gd05d1f97f8_0_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it-IT"/>
              <a:t>A seconda del reddito della persona che chiederà la consulenza ci saranno delle possibilità di presa in carico e di pratiche garantite già accordate con gli avvocati che collaborano con lo sportello.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2021-03-04T15:00:23Z</dcterms:created>
  <dc:creator>Piazzalunga Roberto</dc:creator>
</cp:coreProperties>
</file>